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715" r:id="rId5"/>
  </p:sldMasterIdLst>
  <p:notesMasterIdLst>
    <p:notesMasterId r:id="rId6"/>
  </p:notesMasterIdLst>
  <p:sldIdLst>
    <p:sldId id="256" r:id="rId7"/>
    <p:sldId id="257" r:id="rId8"/>
    <p:sldId id="258" r:id="rId9"/>
    <p:sldId id="259" r:id="rId10"/>
    <p:sldId id="260" r:id="rId11"/>
    <p:sldId id="261" r:id="rId12"/>
    <p:sldId id="262" r:id="rId13"/>
  </p:sldIdLst>
  <p:sldSz cy="6858000" cx="12192000"/>
  <p:notesSz cx="6858000" cy="9144000"/>
  <p:embeddedFontLst>
    <p:embeddedFont>
      <p:font typeface="Play"/>
      <p:regular r:id="rId14"/>
      <p:bold r:id="rId15"/>
    </p:embeddedFont>
    <p:embeddedFont>
      <p:font typeface="Quattrocento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iO35IXvzepPcauM09NKQ9nV7e9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CC7236-63C3-4586-8A7D-00FE7EA659B0}">
  <a:tblStyle styleId="{C6CC7236-63C3-4586-8A7D-00FE7EA659B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2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Play-bold.fntdata"/><Relationship Id="rId14" Type="http://schemas.openxmlformats.org/officeDocument/2006/relationships/font" Target="fonts/Play-regular.fntdata"/><Relationship Id="rId17" Type="http://schemas.openxmlformats.org/officeDocument/2006/relationships/font" Target="fonts/QuattrocentoSans-bold.fntdata"/><Relationship Id="rId16" Type="http://schemas.openxmlformats.org/officeDocument/2006/relationships/font" Target="fonts/QuattrocentoSans-regular.fntdata"/><Relationship Id="rId19" Type="http://schemas.openxmlformats.org/officeDocument/2006/relationships/font" Target="fonts/QuattrocentoSans-boldItalic.fntdata"/><Relationship Id="rId18" Type="http://schemas.openxmlformats.org/officeDocument/2006/relationships/font" Target="fonts/QuattrocentoSans-italic.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untybroadband.co.uk/north-norfolk-point-topic/"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References</a:t>
            </a:r>
            <a:endParaRPr/>
          </a:p>
          <a:p>
            <a:pPr indent="-171450" lvl="0" marL="171450" rtl="0" algn="l">
              <a:spcBef>
                <a:spcPts val="0"/>
              </a:spcBef>
              <a:spcAft>
                <a:spcPts val="0"/>
              </a:spcAft>
              <a:buClr>
                <a:schemeClr val="dk1"/>
              </a:buClr>
              <a:buSzPts val="1200"/>
              <a:buFont typeface="Arial"/>
              <a:buChar char="-"/>
            </a:pPr>
            <a:r>
              <a:rPr lang="en-GB"/>
              <a:t>State of Norfolk and Waveney health report 2022</a:t>
            </a:r>
            <a:endParaRPr/>
          </a:p>
          <a:p>
            <a:pPr indent="-171450" lvl="0" marL="171450" rtl="0" algn="l">
              <a:spcBef>
                <a:spcPts val="0"/>
              </a:spcBef>
              <a:spcAft>
                <a:spcPts val="0"/>
              </a:spcAft>
              <a:buClr>
                <a:schemeClr val="dk1"/>
              </a:buClr>
              <a:buSzPts val="1200"/>
              <a:buFont typeface="Arial"/>
              <a:buChar char="-"/>
            </a:pPr>
            <a:r>
              <a:rPr lang="en-GB" u="sng">
                <a:solidFill>
                  <a:schemeClr val="hlink"/>
                </a:solidFill>
                <a:hlinkClick r:id="rId2"/>
              </a:rPr>
              <a:t>North Norfolk ranked among worst areas for UK broadband – reaction to Point Topic report - County Broadband</a:t>
            </a:r>
            <a:endParaRPr/>
          </a:p>
          <a:p>
            <a:pPr indent="-171450" lvl="0" marL="171450" rtl="0" algn="l">
              <a:spcBef>
                <a:spcPts val="0"/>
              </a:spcBef>
              <a:spcAft>
                <a:spcPts val="0"/>
              </a:spcAft>
              <a:buClr>
                <a:schemeClr val="dk1"/>
              </a:buClr>
              <a:buSzPts val="1200"/>
              <a:buFont typeface="Arial"/>
              <a:buChar char="-"/>
            </a:pPr>
            <a:r>
              <a:rPr lang="en-GB"/>
              <a:t>RURAL CONNECTIONS Transport challenges and opportunities for communities in the East</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GB"/>
              <a:t>Good</a:t>
            </a:r>
            <a:endParaRPr/>
          </a:p>
          <a:p>
            <a:pPr indent="-171450" lvl="0" marL="171450" rtl="0" algn="l">
              <a:spcBef>
                <a:spcPts val="0"/>
              </a:spcBef>
              <a:spcAft>
                <a:spcPts val="0"/>
              </a:spcAft>
              <a:buClr>
                <a:schemeClr val="dk1"/>
              </a:buClr>
              <a:buSzPts val="1200"/>
              <a:buFont typeface="Arial"/>
              <a:buChar char="•"/>
            </a:pPr>
            <a:r>
              <a:rPr lang="en-GB"/>
              <a:t>big skies, wide horizons, sweeping beaches, windswept marshes and meandering inland waterways. Our countryside includes vibrant villages, beautiful market towns, seaside towns and the Broads National Park. At its heart lies the cosmopolitan, historic city of Norwich</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GB"/>
              <a:t>Bad</a:t>
            </a:r>
            <a:endParaRPr/>
          </a:p>
          <a:p>
            <a:pPr indent="-122467" lvl="0" marL="122467" rtl="0" algn="l">
              <a:spcBef>
                <a:spcPts val="536"/>
              </a:spcBef>
              <a:spcAft>
                <a:spcPts val="0"/>
              </a:spcAft>
              <a:buClr>
                <a:srgbClr val="004266"/>
              </a:buClr>
              <a:buSzPts val="1200"/>
              <a:buFont typeface="Arial"/>
              <a:buChar char="•"/>
            </a:pPr>
            <a:r>
              <a:rPr b="0" lang="en-GB" sz="1200">
                <a:solidFill>
                  <a:srgbClr val="004266"/>
                </a:solidFill>
                <a:latin typeface="Quattrocento Sans"/>
                <a:ea typeface="Quattrocento Sans"/>
                <a:cs typeface="Quattrocento Sans"/>
                <a:sym typeface="Quattrocento Sans"/>
              </a:rPr>
              <a:t>Isolation</a:t>
            </a:r>
            <a:endParaRPr/>
          </a:p>
          <a:p>
            <a:pPr indent="-122467" lvl="0" marL="122467" rtl="0" algn="l">
              <a:spcBef>
                <a:spcPts val="1072"/>
              </a:spcBef>
              <a:spcAft>
                <a:spcPts val="0"/>
              </a:spcAft>
              <a:buClr>
                <a:srgbClr val="004266"/>
              </a:buClr>
              <a:buSzPts val="1200"/>
              <a:buFont typeface="Arial"/>
              <a:buChar char="•"/>
            </a:pPr>
            <a:r>
              <a:rPr b="0" lang="en-GB" sz="1200">
                <a:solidFill>
                  <a:srgbClr val="004266"/>
                </a:solidFill>
                <a:latin typeface="Quattrocento Sans"/>
                <a:ea typeface="Quattrocento Sans"/>
                <a:cs typeface="Quattrocento Sans"/>
                <a:sym typeface="Quattrocento Sans"/>
              </a:rPr>
              <a:t>Transport issues</a:t>
            </a:r>
            <a:endParaRPr/>
          </a:p>
          <a:p>
            <a:pPr indent="-122467" lvl="0" marL="122467" rtl="0" algn="l">
              <a:spcBef>
                <a:spcPts val="1072"/>
              </a:spcBef>
              <a:spcAft>
                <a:spcPts val="0"/>
              </a:spcAft>
              <a:buClr>
                <a:srgbClr val="004266"/>
              </a:buClr>
              <a:buSzPts val="1200"/>
              <a:buFont typeface="Arial"/>
              <a:buChar char="•"/>
            </a:pPr>
            <a:r>
              <a:rPr b="0" lang="en-GB" sz="1200">
                <a:solidFill>
                  <a:srgbClr val="004266"/>
                </a:solidFill>
                <a:latin typeface="Quattrocento Sans"/>
                <a:ea typeface="Quattrocento Sans"/>
                <a:cs typeface="Quattrocento Sans"/>
                <a:sym typeface="Quattrocento Sans"/>
              </a:rPr>
              <a:t>Healthcare access</a:t>
            </a:r>
            <a:endParaRPr/>
          </a:p>
          <a:p>
            <a:pPr indent="-122467" lvl="0" marL="122467" rtl="0" algn="l">
              <a:spcBef>
                <a:spcPts val="1072"/>
              </a:spcBef>
              <a:spcAft>
                <a:spcPts val="0"/>
              </a:spcAft>
              <a:buClr>
                <a:srgbClr val="004266"/>
              </a:buClr>
              <a:buSzPts val="1200"/>
              <a:buFont typeface="Arial"/>
              <a:buChar char="•"/>
            </a:pPr>
            <a:r>
              <a:rPr b="0" lang="en-GB" sz="1200">
                <a:solidFill>
                  <a:srgbClr val="004266"/>
                </a:solidFill>
                <a:latin typeface="Quattrocento Sans"/>
                <a:ea typeface="Quattrocento Sans"/>
                <a:cs typeface="Quattrocento Sans"/>
                <a:sym typeface="Quattrocento Sans"/>
              </a:rPr>
              <a:t>Infrastructure issues (and digital connectivity) </a:t>
            </a:r>
            <a:endParaRPr/>
          </a:p>
          <a:p>
            <a:pPr indent="-122467" lvl="0" marL="122467" rtl="0" algn="l">
              <a:spcBef>
                <a:spcPts val="1072"/>
              </a:spcBef>
              <a:spcAft>
                <a:spcPts val="0"/>
              </a:spcAft>
              <a:buClr>
                <a:srgbClr val="004266"/>
              </a:buClr>
              <a:buSzPts val="1200"/>
              <a:buFont typeface="Arial"/>
              <a:buChar char="•"/>
            </a:pPr>
            <a:r>
              <a:rPr b="0" lang="en-GB" sz="1200">
                <a:solidFill>
                  <a:srgbClr val="004266"/>
                </a:solidFill>
                <a:latin typeface="Quattrocento Sans"/>
                <a:ea typeface="Quattrocento Sans"/>
                <a:cs typeface="Quattrocento Sans"/>
                <a:sym typeface="Quattrocento Sans"/>
              </a:rPr>
              <a:t>Limited amenities and activities</a:t>
            </a:r>
            <a:endParaRPr/>
          </a:p>
          <a:p>
            <a:pPr indent="-122467" lvl="0" marL="122467" rtl="0" algn="l">
              <a:spcBef>
                <a:spcPts val="1072"/>
              </a:spcBef>
              <a:spcAft>
                <a:spcPts val="0"/>
              </a:spcAft>
              <a:buClr>
                <a:srgbClr val="004266"/>
              </a:buClr>
              <a:buSzPts val="1200"/>
              <a:buFont typeface="Arial"/>
              <a:buChar char="•"/>
            </a:pPr>
            <a:r>
              <a:rPr b="0" lang="en-GB" sz="1200">
                <a:solidFill>
                  <a:srgbClr val="004266"/>
                </a:solidFill>
                <a:latin typeface="Quattrocento Sans"/>
                <a:ea typeface="Quattrocento Sans"/>
                <a:cs typeface="Quattrocento Sans"/>
                <a:sym typeface="Quattrocento Sans"/>
              </a:rPr>
              <a:t>Inequalities </a:t>
            </a:r>
            <a:endParaRPr b="0" sz="1600">
              <a:solidFill>
                <a:srgbClr val="004266"/>
              </a:solidFill>
              <a:latin typeface="Quattrocento Sans"/>
              <a:ea typeface="Quattrocento Sans"/>
              <a:cs typeface="Quattrocento Sans"/>
              <a:sym typeface="Quattrocento Sans"/>
            </a:endParaRPr>
          </a:p>
          <a:p>
            <a:pPr indent="0" lvl="0" marL="0" rtl="0" algn="l">
              <a:spcBef>
                <a:spcPts val="536"/>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t/>
            </a:r>
            <a:endParaRPr/>
          </a:p>
        </p:txBody>
      </p:sp>
      <p:sp>
        <p:nvSpPr>
          <p:cNvPr id="522" name="Google Shape;52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1" name="Google Shape;59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type="blank">
  <p:cSld name="BLANK">
    <p:bg>
      <p:bgPr>
        <a:solidFill>
          <a:srgbClr val="08857A"/>
        </a:solidFill>
      </p:bgPr>
    </p:bg>
    <p:spTree>
      <p:nvGrpSpPr>
        <p:cNvPr id="16" name="Shape 16"/>
        <p:cNvGrpSpPr/>
        <p:nvPr/>
      </p:nvGrpSpPr>
      <p:grpSpPr>
        <a:xfrm>
          <a:off x="0" y="0"/>
          <a:ext cx="0" cy="0"/>
          <a:chOff x="0" y="0"/>
          <a:chExt cx="0" cy="0"/>
        </a:xfrm>
      </p:grpSpPr>
      <p:sp>
        <p:nvSpPr>
          <p:cNvPr id="17" name="Google Shape;17;p9"/>
          <p:cNvSpPr/>
          <p:nvPr/>
        </p:nvSpPr>
        <p:spPr>
          <a:xfrm rot="-2380775">
            <a:off x="8198681" y="3117939"/>
            <a:ext cx="6250044" cy="4833933"/>
          </a:xfrm>
          <a:prstGeom prst="rect">
            <a:avLst/>
          </a:prstGeom>
          <a:solidFill>
            <a:srgbClr val="00527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
        <p:nvSpPr>
          <p:cNvPr id="21" name="Google Shape;21;p9"/>
          <p:cNvSpPr/>
          <p:nvPr/>
        </p:nvSpPr>
        <p:spPr>
          <a:xfrm>
            <a:off x="5714457" y="4141450"/>
            <a:ext cx="7307472" cy="7311049"/>
          </a:xfrm>
          <a:prstGeom prst="ellipse">
            <a:avLst/>
          </a:prstGeom>
          <a:solidFill>
            <a:srgbClr val="FBBA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9"/>
          <p:cNvSpPr/>
          <p:nvPr/>
        </p:nvSpPr>
        <p:spPr>
          <a:xfrm flipH="1">
            <a:off x="7802136" y="3350141"/>
            <a:ext cx="7239424" cy="7015718"/>
          </a:xfrm>
          <a:prstGeom prst="ellipse">
            <a:avLst/>
          </a:prstGeom>
          <a:solidFill>
            <a:srgbClr val="E7344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3" name="Google Shape;23;p9"/>
          <p:cNvPicPr preferRelativeResize="0"/>
          <p:nvPr/>
        </p:nvPicPr>
        <p:blipFill rotWithShape="1">
          <a:blip r:embed="rId2">
            <a:alphaModFix/>
          </a:blip>
          <a:srcRect b="0" l="0" r="0" t="0"/>
          <a:stretch/>
        </p:blipFill>
        <p:spPr>
          <a:xfrm>
            <a:off x="10370792" y="6165891"/>
            <a:ext cx="1565024" cy="475572"/>
          </a:xfrm>
          <a:prstGeom prst="rect">
            <a:avLst/>
          </a:prstGeom>
          <a:noFill/>
          <a:ln>
            <a:noFill/>
          </a:ln>
        </p:spPr>
      </p:pic>
      <p:pic>
        <p:nvPicPr>
          <p:cNvPr descr="A black background with white text&#10;&#10;Description automatically generated" id="24" name="Google Shape;24;p9"/>
          <p:cNvPicPr preferRelativeResize="0"/>
          <p:nvPr/>
        </p:nvPicPr>
        <p:blipFill rotWithShape="1">
          <a:blip r:embed="rId3">
            <a:alphaModFix/>
          </a:blip>
          <a:srcRect b="0" l="0" r="0" t="0"/>
          <a:stretch/>
        </p:blipFill>
        <p:spPr>
          <a:xfrm>
            <a:off x="-106326" y="-166803"/>
            <a:ext cx="3335831" cy="18462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91" name="Google Shape;91;p20"/>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2" name="Shape 92"/>
        <p:cNvGrpSpPr/>
        <p:nvPr/>
      </p:nvGrpSpPr>
      <p:grpSpPr>
        <a:xfrm>
          <a:off x="0" y="0"/>
          <a:ext cx="0" cy="0"/>
          <a:chOff x="0" y="0"/>
          <a:chExt cx="0" cy="0"/>
        </a:xfrm>
      </p:grpSpPr>
      <p:sp>
        <p:nvSpPr>
          <p:cNvPr id="93" name="Google Shape;9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96" name="Google Shape;96;p21"/>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7" name="Shape 97"/>
        <p:cNvGrpSpPr/>
        <p:nvPr/>
      </p:nvGrpSpPr>
      <p:grpSpPr>
        <a:xfrm>
          <a:off x="0" y="0"/>
          <a:ext cx="0" cy="0"/>
          <a:chOff x="0" y="0"/>
          <a:chExt cx="0" cy="0"/>
        </a:xfrm>
      </p:grpSpPr>
      <p:sp>
        <p:nvSpPr>
          <p:cNvPr id="98" name="Google Shape;98;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03864"/>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SzPts val="2800"/>
              <a:buChar char="•"/>
              <a:defRPr sz="2800"/>
            </a:lvl2pPr>
            <a:lvl3pPr indent="-381000" lvl="2" marL="1371600" algn="l">
              <a:lnSpc>
                <a:spcPct val="90000"/>
              </a:lnSpc>
              <a:spcBef>
                <a:spcPts val="500"/>
              </a:spcBef>
              <a:spcAft>
                <a:spcPts val="0"/>
              </a:spcAft>
              <a:buSzPts val="2400"/>
              <a:buChar char="•"/>
              <a:defRPr sz="24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0" name="Google Shape;100;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1" name="Google Shape;10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104" name="Google Shape;104;p22"/>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5" name="Shape 105"/>
        <p:cNvGrpSpPr/>
        <p:nvPr/>
      </p:nvGrpSpPr>
      <p:grpSpPr>
        <a:xfrm>
          <a:off x="0" y="0"/>
          <a:ext cx="0" cy="0"/>
          <a:chOff x="0" y="0"/>
          <a:chExt cx="0" cy="0"/>
        </a:xfrm>
      </p:grpSpPr>
      <p:sp>
        <p:nvSpPr>
          <p:cNvPr id="106" name="Google Shape;106;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03864"/>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23"/>
          <p:cNvSpPr/>
          <p:nvPr>
            <p:ph idx="2" type="pic"/>
          </p:nvPr>
        </p:nvSpPr>
        <p:spPr>
          <a:xfrm>
            <a:off x="5183188" y="987425"/>
            <a:ext cx="6172200" cy="4873625"/>
          </a:xfrm>
          <a:prstGeom prst="rect">
            <a:avLst/>
          </a:prstGeom>
          <a:noFill/>
          <a:ln>
            <a:noFill/>
          </a:ln>
        </p:spPr>
      </p:sp>
      <p:sp>
        <p:nvSpPr>
          <p:cNvPr id="108" name="Google Shape;108;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9" name="Google Shape;10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112" name="Google Shape;112;p23"/>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119" name="Google Shape;119;p24"/>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0" name="Shape 120"/>
        <p:cNvGrpSpPr/>
        <p:nvPr/>
      </p:nvGrpSpPr>
      <p:grpSpPr>
        <a:xfrm>
          <a:off x="0" y="0"/>
          <a:ext cx="0" cy="0"/>
          <a:chOff x="0" y="0"/>
          <a:chExt cx="0" cy="0"/>
        </a:xfrm>
      </p:grpSpPr>
      <p:sp>
        <p:nvSpPr>
          <p:cNvPr id="121" name="Google Shape;121;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126" name="Google Shape;126;p25"/>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7" name="Shape 127"/>
        <p:cNvGrpSpPr/>
        <p:nvPr/>
      </p:nvGrpSpPr>
      <p:grpSpPr>
        <a:xfrm>
          <a:off x="0" y="0"/>
          <a:ext cx="0" cy="0"/>
          <a:chOff x="0" y="0"/>
          <a:chExt cx="0" cy="0"/>
        </a:xfrm>
      </p:grpSpPr>
      <p:sp>
        <p:nvSpPr>
          <p:cNvPr id="128" name="Google Shape;12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132" name="Google Shape;132;p26"/>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rgbClr val="EBEAF1"/>
        </a:solidFill>
      </p:bgPr>
    </p:bg>
    <p:spTree>
      <p:nvGrpSpPr>
        <p:cNvPr id="133" name="Shape 133"/>
        <p:cNvGrpSpPr/>
        <p:nvPr/>
      </p:nvGrpSpPr>
      <p:grpSpPr>
        <a:xfrm>
          <a:off x="0" y="0"/>
          <a:ext cx="0" cy="0"/>
          <a:chOff x="0" y="0"/>
          <a:chExt cx="0" cy="0"/>
        </a:xfrm>
      </p:grpSpPr>
      <p:sp>
        <p:nvSpPr>
          <p:cNvPr id="134" name="Google Shape;13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137" name="Google Shape;137;p27"/>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pic>
        <p:nvPicPr>
          <p:cNvPr descr="A colorful birds on a black background&#10;&#10;Description automatically generated" id="138" name="Google Shape;138;p27"/>
          <p:cNvPicPr preferRelativeResize="0"/>
          <p:nvPr/>
        </p:nvPicPr>
        <p:blipFill rotWithShape="1">
          <a:blip r:embed="rId3">
            <a:alphaModFix/>
          </a:blip>
          <a:srcRect b="0" l="0" r="0" t="0"/>
          <a:stretch/>
        </p:blipFill>
        <p:spPr>
          <a:xfrm>
            <a:off x="10484920" y="0"/>
            <a:ext cx="1575785" cy="1575785"/>
          </a:xfrm>
          <a:prstGeom prst="rect">
            <a:avLst/>
          </a:prstGeom>
          <a:noFill/>
          <a:ln>
            <a:noFill/>
          </a:ln>
        </p:spPr>
      </p:pic>
      <p:pic>
        <p:nvPicPr>
          <p:cNvPr descr="A picture containing shape&#10;&#10;Description automatically generated" id="139" name="Google Shape;139;p27"/>
          <p:cNvPicPr preferRelativeResize="0"/>
          <p:nvPr/>
        </p:nvPicPr>
        <p:blipFill rotWithShape="1">
          <a:blip r:embed="rId4">
            <a:alphaModFix/>
          </a:blip>
          <a:srcRect b="0" l="0" r="0" t="0"/>
          <a:stretch/>
        </p:blipFill>
        <p:spPr>
          <a:xfrm flipH="1" rot="-2701350">
            <a:off x="161966" y="4654890"/>
            <a:ext cx="849747" cy="292971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140" name="Shape 140"/>
        <p:cNvGrpSpPr/>
        <p:nvPr/>
      </p:nvGrpSpPr>
      <p:grpSpPr>
        <a:xfrm>
          <a:off x="0" y="0"/>
          <a:ext cx="0" cy="0"/>
          <a:chOff x="0" y="0"/>
          <a:chExt cx="0" cy="0"/>
        </a:xfrm>
      </p:grpSpPr>
      <p:sp>
        <p:nvSpPr>
          <p:cNvPr id="141" name="Google Shape;141;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145" name="Google Shape;145;p28"/>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pic>
        <p:nvPicPr>
          <p:cNvPr descr="A colorful birds on a black background&#10;&#10;Description automatically generated" id="146" name="Google Shape;146;p28"/>
          <p:cNvPicPr preferRelativeResize="0"/>
          <p:nvPr/>
        </p:nvPicPr>
        <p:blipFill rotWithShape="1">
          <a:blip r:embed="rId3">
            <a:alphaModFix/>
          </a:blip>
          <a:srcRect b="0" l="0" r="0" t="0"/>
          <a:stretch/>
        </p:blipFill>
        <p:spPr>
          <a:xfrm>
            <a:off x="10196623" y="180692"/>
            <a:ext cx="1829194" cy="182919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47" name="Shape 147"/>
        <p:cNvGrpSpPr/>
        <p:nvPr/>
      </p:nvGrpSpPr>
      <p:grpSpPr>
        <a:xfrm>
          <a:off x="0" y="0"/>
          <a:ext cx="0" cy="0"/>
          <a:chOff x="0" y="0"/>
          <a:chExt cx="0" cy="0"/>
        </a:xfrm>
      </p:grpSpPr>
      <p:sp>
        <p:nvSpPr>
          <p:cNvPr id="148" name="Google Shape;148;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153" name="Google Shape;153;p29"/>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pic>
        <p:nvPicPr>
          <p:cNvPr descr="A colorful birds on a black background&#10;&#10;Description automatically generated" id="154" name="Google Shape;154;p29"/>
          <p:cNvPicPr preferRelativeResize="0"/>
          <p:nvPr/>
        </p:nvPicPr>
        <p:blipFill rotWithShape="1">
          <a:blip r:embed="rId3">
            <a:alphaModFix/>
          </a:blip>
          <a:srcRect b="0" l="0" r="0" t="0"/>
          <a:stretch/>
        </p:blipFill>
        <p:spPr>
          <a:xfrm>
            <a:off x="10196623" y="180692"/>
            <a:ext cx="1829194" cy="182919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bg>
      <p:bgPr>
        <a:solidFill>
          <a:schemeClr val="lt1"/>
        </a:solidFill>
      </p:bgPr>
    </p:bg>
    <p:spTree>
      <p:nvGrpSpPr>
        <p:cNvPr id="25" name="Shape 25"/>
        <p:cNvGrpSpPr/>
        <p:nvPr/>
      </p:nvGrpSpPr>
      <p:grpSpPr>
        <a:xfrm>
          <a:off x="0" y="0"/>
          <a:ext cx="0" cy="0"/>
          <a:chOff x="0" y="0"/>
          <a:chExt cx="0" cy="0"/>
        </a:xfrm>
      </p:grpSpPr>
      <p:sp>
        <p:nvSpPr>
          <p:cNvPr id="26" name="Google Shape;2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30" name="Google Shape;30;p12"/>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bg>
      <p:bgPr>
        <a:solidFill>
          <a:srgbClr val="EBEAF1"/>
        </a:solidFill>
      </p:bgPr>
    </p:bg>
    <p:spTree>
      <p:nvGrpSpPr>
        <p:cNvPr id="155" name="Shape 155"/>
        <p:cNvGrpSpPr/>
        <p:nvPr/>
      </p:nvGrpSpPr>
      <p:grpSpPr>
        <a:xfrm>
          <a:off x="0" y="0"/>
          <a:ext cx="0" cy="0"/>
          <a:chOff x="0" y="0"/>
          <a:chExt cx="0" cy="0"/>
        </a:xfrm>
      </p:grpSpPr>
      <p:sp>
        <p:nvSpPr>
          <p:cNvPr id="156" name="Google Shape;156;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shape&#10;&#10;Description automatically generated" id="159" name="Google Shape;159;p30"/>
          <p:cNvPicPr preferRelativeResize="0"/>
          <p:nvPr/>
        </p:nvPicPr>
        <p:blipFill rotWithShape="1">
          <a:blip r:embed="rId2">
            <a:alphaModFix/>
          </a:blip>
          <a:srcRect b="0" l="0" r="0" t="0"/>
          <a:stretch/>
        </p:blipFill>
        <p:spPr>
          <a:xfrm flipH="1" rot="2251387">
            <a:off x="253717" y="-717604"/>
            <a:ext cx="849747" cy="2929717"/>
          </a:xfrm>
          <a:prstGeom prst="rect">
            <a:avLst/>
          </a:prstGeom>
          <a:noFill/>
          <a:ln>
            <a:noFill/>
          </a:ln>
        </p:spPr>
      </p:pic>
      <p:pic>
        <p:nvPicPr>
          <p:cNvPr descr="A picture containing black, darkness&#10;&#10;Description automatically generated" id="160" name="Google Shape;160;p30"/>
          <p:cNvPicPr preferRelativeResize="0"/>
          <p:nvPr/>
        </p:nvPicPr>
        <p:blipFill rotWithShape="1">
          <a:blip r:embed="rId3">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bg>
      <p:bgPr>
        <a:solidFill>
          <a:srgbClr val="EBEAF1"/>
        </a:solidFill>
      </p:bgPr>
    </p:bg>
    <p:spTree>
      <p:nvGrpSpPr>
        <p:cNvPr id="161" name="Shape 161"/>
        <p:cNvGrpSpPr/>
        <p:nvPr/>
      </p:nvGrpSpPr>
      <p:grpSpPr>
        <a:xfrm>
          <a:off x="0" y="0"/>
          <a:ext cx="0" cy="0"/>
          <a:chOff x="0" y="0"/>
          <a:chExt cx="0" cy="0"/>
        </a:xfrm>
      </p:grpSpPr>
      <p:sp>
        <p:nvSpPr>
          <p:cNvPr id="162" name="Google Shape;16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shape&#10;&#10;Description automatically generated" id="165" name="Google Shape;165;p31"/>
          <p:cNvPicPr preferRelativeResize="0"/>
          <p:nvPr/>
        </p:nvPicPr>
        <p:blipFill rotWithShape="1">
          <a:blip r:embed="rId2">
            <a:alphaModFix/>
          </a:blip>
          <a:srcRect b="0" l="0" r="0" t="0"/>
          <a:stretch/>
        </p:blipFill>
        <p:spPr>
          <a:xfrm flipH="1" rot="-2701350">
            <a:off x="161966" y="4654890"/>
            <a:ext cx="849747" cy="2929717"/>
          </a:xfrm>
          <a:prstGeom prst="rect">
            <a:avLst/>
          </a:prstGeom>
          <a:noFill/>
          <a:ln>
            <a:noFill/>
          </a:ln>
        </p:spPr>
      </p:pic>
      <p:pic>
        <p:nvPicPr>
          <p:cNvPr descr="A picture containing black, darkness&#10;&#10;Description automatically generated" id="166" name="Google Shape;166;p31"/>
          <p:cNvPicPr preferRelativeResize="0"/>
          <p:nvPr/>
        </p:nvPicPr>
        <p:blipFill rotWithShape="1">
          <a:blip r:embed="rId3">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67" name="Shape 167"/>
        <p:cNvGrpSpPr/>
        <p:nvPr/>
      </p:nvGrpSpPr>
      <p:grpSpPr>
        <a:xfrm>
          <a:off x="0" y="0"/>
          <a:ext cx="0" cy="0"/>
          <a:chOff x="0" y="0"/>
          <a:chExt cx="0" cy="0"/>
        </a:xfrm>
      </p:grpSpPr>
      <p:sp>
        <p:nvSpPr>
          <p:cNvPr id="168" name="Google Shape;168;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172" name="Google Shape;172;p32"/>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73" name="Shape 173"/>
        <p:cNvGrpSpPr/>
        <p:nvPr/>
      </p:nvGrpSpPr>
      <p:grpSpPr>
        <a:xfrm>
          <a:off x="0" y="0"/>
          <a:ext cx="0" cy="0"/>
          <a:chOff x="0" y="0"/>
          <a:chExt cx="0" cy="0"/>
        </a:xfrm>
      </p:grpSpPr>
      <p:sp>
        <p:nvSpPr>
          <p:cNvPr id="174" name="Google Shape;174;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178" name="Google Shape;178;p33"/>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bg>
      <p:bgPr>
        <a:solidFill>
          <a:srgbClr val="FBBA00"/>
        </a:solidFill>
      </p:bgPr>
    </p:bg>
    <p:spTree>
      <p:nvGrpSpPr>
        <p:cNvPr id="179" name="Shape 179"/>
        <p:cNvGrpSpPr/>
        <p:nvPr/>
      </p:nvGrpSpPr>
      <p:grpSpPr>
        <a:xfrm>
          <a:off x="0" y="0"/>
          <a:ext cx="0" cy="0"/>
          <a:chOff x="0" y="0"/>
          <a:chExt cx="0" cy="0"/>
        </a:xfrm>
      </p:grpSpPr>
      <p:pic>
        <p:nvPicPr>
          <p:cNvPr descr="A picture containing black, darkness&#10;&#10;Description automatically generated" id="180" name="Google Shape;180;p34"/>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
        <p:nvSpPr>
          <p:cNvPr id="181" name="Google Shape;18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shape&#10;&#10;Description automatically generated" id="184" name="Google Shape;184;p34"/>
          <p:cNvPicPr preferRelativeResize="0"/>
          <p:nvPr/>
        </p:nvPicPr>
        <p:blipFill rotWithShape="1">
          <a:blip r:embed="rId3">
            <a:alphaModFix/>
          </a:blip>
          <a:srcRect b="0" l="0" r="0" t="0"/>
          <a:stretch/>
        </p:blipFill>
        <p:spPr>
          <a:xfrm flipH="1" rot="2251387">
            <a:off x="253717" y="-717604"/>
            <a:ext cx="849747" cy="2929717"/>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bg>
      <p:bgPr>
        <a:solidFill>
          <a:srgbClr val="FBBA00"/>
        </a:solidFill>
      </p:bgPr>
    </p:bg>
    <p:spTree>
      <p:nvGrpSpPr>
        <p:cNvPr id="185" name="Shape 185"/>
        <p:cNvGrpSpPr/>
        <p:nvPr/>
      </p:nvGrpSpPr>
      <p:grpSpPr>
        <a:xfrm>
          <a:off x="0" y="0"/>
          <a:ext cx="0" cy="0"/>
          <a:chOff x="0" y="0"/>
          <a:chExt cx="0" cy="0"/>
        </a:xfrm>
      </p:grpSpPr>
      <p:pic>
        <p:nvPicPr>
          <p:cNvPr descr="A picture containing black, darkness&#10;&#10;Description automatically generated" id="186" name="Google Shape;186;p35"/>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
        <p:nvSpPr>
          <p:cNvPr id="187" name="Google Shape;18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shape&#10;&#10;Description automatically generated" id="190" name="Google Shape;190;p35"/>
          <p:cNvPicPr preferRelativeResize="0"/>
          <p:nvPr/>
        </p:nvPicPr>
        <p:blipFill rotWithShape="1">
          <a:blip r:embed="rId3">
            <a:alphaModFix/>
          </a:blip>
          <a:srcRect b="0" l="0" r="0" t="0"/>
          <a:stretch/>
        </p:blipFill>
        <p:spPr>
          <a:xfrm flipH="1" rot="-2675802">
            <a:off x="184726" y="4701031"/>
            <a:ext cx="849747" cy="2929717"/>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bg>
      <p:bgPr>
        <a:solidFill>
          <a:srgbClr val="FBBA00"/>
        </a:solidFill>
      </p:bgPr>
    </p:bg>
    <p:spTree>
      <p:nvGrpSpPr>
        <p:cNvPr id="191" name="Shape 191"/>
        <p:cNvGrpSpPr/>
        <p:nvPr/>
      </p:nvGrpSpPr>
      <p:grpSpPr>
        <a:xfrm>
          <a:off x="0" y="0"/>
          <a:ext cx="0" cy="0"/>
          <a:chOff x="0" y="0"/>
          <a:chExt cx="0" cy="0"/>
        </a:xfrm>
      </p:grpSpPr>
      <p:pic>
        <p:nvPicPr>
          <p:cNvPr descr="A picture containing black, darkness&#10;&#10;Description automatically generated" id="192" name="Google Shape;192;p36"/>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
        <p:nvSpPr>
          <p:cNvPr id="193" name="Google Shape;193;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bg>
      <p:bgPr>
        <a:solidFill>
          <a:srgbClr val="E7344C"/>
        </a:solidFill>
      </p:bgPr>
    </p:bg>
    <p:spTree>
      <p:nvGrpSpPr>
        <p:cNvPr id="196" name="Shape 196"/>
        <p:cNvGrpSpPr/>
        <p:nvPr/>
      </p:nvGrpSpPr>
      <p:grpSpPr>
        <a:xfrm>
          <a:off x="0" y="0"/>
          <a:ext cx="0" cy="0"/>
          <a:chOff x="0" y="0"/>
          <a:chExt cx="0" cy="0"/>
        </a:xfrm>
      </p:grpSpPr>
      <p:sp>
        <p:nvSpPr>
          <p:cNvPr id="197" name="Google Shape;19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shape&#10;&#10;Description automatically generated" id="200" name="Google Shape;200;p37"/>
          <p:cNvPicPr preferRelativeResize="0"/>
          <p:nvPr/>
        </p:nvPicPr>
        <p:blipFill rotWithShape="1">
          <a:blip r:embed="rId2">
            <a:alphaModFix/>
          </a:blip>
          <a:srcRect b="0" l="0" r="0" t="0"/>
          <a:stretch/>
        </p:blipFill>
        <p:spPr>
          <a:xfrm flipH="1" rot="2251387">
            <a:off x="253717" y="-717604"/>
            <a:ext cx="849747" cy="2929717"/>
          </a:xfrm>
          <a:prstGeom prst="rect">
            <a:avLst/>
          </a:prstGeom>
          <a:noFill/>
          <a:ln>
            <a:noFill/>
          </a:ln>
        </p:spPr>
      </p:pic>
      <p:pic>
        <p:nvPicPr>
          <p:cNvPr id="201" name="Google Shape;201;p37"/>
          <p:cNvPicPr preferRelativeResize="0"/>
          <p:nvPr/>
        </p:nvPicPr>
        <p:blipFill rotWithShape="1">
          <a:blip r:embed="rId3">
            <a:alphaModFix/>
          </a:blip>
          <a:srcRect b="0" l="0" r="0" t="0"/>
          <a:stretch/>
        </p:blipFill>
        <p:spPr>
          <a:xfrm>
            <a:off x="10370792" y="6165891"/>
            <a:ext cx="1565024" cy="47557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bg>
      <p:bgPr>
        <a:solidFill>
          <a:srgbClr val="E7344C"/>
        </a:solidFill>
      </p:bgPr>
    </p:bg>
    <p:spTree>
      <p:nvGrpSpPr>
        <p:cNvPr id="202" name="Shape 202"/>
        <p:cNvGrpSpPr/>
        <p:nvPr/>
      </p:nvGrpSpPr>
      <p:grpSpPr>
        <a:xfrm>
          <a:off x="0" y="0"/>
          <a:ext cx="0" cy="0"/>
          <a:chOff x="0" y="0"/>
          <a:chExt cx="0" cy="0"/>
        </a:xfrm>
      </p:grpSpPr>
      <p:sp>
        <p:nvSpPr>
          <p:cNvPr id="203" name="Google Shape;20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shape&#10;&#10;Description automatically generated" id="206" name="Google Shape;206;p38"/>
          <p:cNvPicPr preferRelativeResize="0"/>
          <p:nvPr/>
        </p:nvPicPr>
        <p:blipFill rotWithShape="1">
          <a:blip r:embed="rId2">
            <a:alphaModFix/>
          </a:blip>
          <a:srcRect b="0" l="0" r="0" t="0"/>
          <a:stretch/>
        </p:blipFill>
        <p:spPr>
          <a:xfrm flipH="1" rot="-2838925">
            <a:off x="124266" y="4891492"/>
            <a:ext cx="849747" cy="2929717"/>
          </a:xfrm>
          <a:prstGeom prst="rect">
            <a:avLst/>
          </a:prstGeom>
          <a:noFill/>
          <a:ln>
            <a:noFill/>
          </a:ln>
        </p:spPr>
      </p:pic>
      <p:pic>
        <p:nvPicPr>
          <p:cNvPr id="207" name="Google Shape;207;p38"/>
          <p:cNvPicPr preferRelativeResize="0"/>
          <p:nvPr/>
        </p:nvPicPr>
        <p:blipFill rotWithShape="1">
          <a:blip r:embed="rId3">
            <a:alphaModFix/>
          </a:blip>
          <a:srcRect b="0" l="0" r="0" t="0"/>
          <a:stretch/>
        </p:blipFill>
        <p:spPr>
          <a:xfrm>
            <a:off x="10370792" y="6165891"/>
            <a:ext cx="1565024" cy="47557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Blank">
  <p:cSld name="11_Blank">
    <p:bg>
      <p:bgPr>
        <a:solidFill>
          <a:srgbClr val="E7344C"/>
        </a:solidFill>
      </p:bgPr>
    </p:bg>
    <p:spTree>
      <p:nvGrpSpPr>
        <p:cNvPr id="208" name="Shape 208"/>
        <p:cNvGrpSpPr/>
        <p:nvPr/>
      </p:nvGrpSpPr>
      <p:grpSpPr>
        <a:xfrm>
          <a:off x="0" y="0"/>
          <a:ext cx="0" cy="0"/>
          <a:chOff x="0" y="0"/>
          <a:chExt cx="0" cy="0"/>
        </a:xfrm>
      </p:grpSpPr>
      <p:sp>
        <p:nvSpPr>
          <p:cNvPr id="209" name="Google Shape;209;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id="212" name="Google Shape;212;p39"/>
          <p:cNvPicPr preferRelativeResize="0"/>
          <p:nvPr/>
        </p:nvPicPr>
        <p:blipFill rotWithShape="1">
          <a:blip r:embed="rId2">
            <a:alphaModFix/>
          </a:blip>
          <a:srcRect b="0" l="0" r="0" t="0"/>
          <a:stretch/>
        </p:blipFill>
        <p:spPr>
          <a:xfrm>
            <a:off x="10370792" y="6165891"/>
            <a:ext cx="1565024" cy="4755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bg>
      <p:bgPr>
        <a:solidFill>
          <a:srgbClr val="F2F0F6"/>
        </a:solidFill>
      </p:bgPr>
    </p:bg>
    <p:spTree>
      <p:nvGrpSpPr>
        <p:cNvPr id="31" name="Shape 31"/>
        <p:cNvGrpSpPr/>
        <p:nvPr/>
      </p:nvGrpSpPr>
      <p:grpSpPr>
        <a:xfrm>
          <a:off x="0" y="0"/>
          <a:ext cx="0" cy="0"/>
          <a:chOff x="0" y="0"/>
          <a:chExt cx="0" cy="0"/>
        </a:xfrm>
      </p:grpSpPr>
      <p:sp>
        <p:nvSpPr>
          <p:cNvPr id="32" name="Google Shape;32;p13"/>
          <p:cNvSpPr txBox="1"/>
          <p:nvPr>
            <p:ph idx="1" type="subTitle"/>
          </p:nvPr>
        </p:nvSpPr>
        <p:spPr>
          <a:xfrm>
            <a:off x="2148254" y="5140059"/>
            <a:ext cx="8356121" cy="849684"/>
          </a:xfrm>
          <a:prstGeom prst="rect">
            <a:avLst/>
          </a:prstGeom>
          <a:noFill/>
          <a:ln>
            <a:noFill/>
          </a:ln>
        </p:spPr>
        <p:txBody>
          <a:bodyPr anchorCtr="0" anchor="t" bIns="45700" lIns="21600" spcFirstLastPara="1" rIns="91425" wrap="square" tIns="4570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3" name="Google Shape;3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36" name="Google Shape;36;p13"/>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pic>
        <p:nvPicPr>
          <p:cNvPr descr="A black background with blue text and birds&#10;&#10;Description automatically generated" id="37" name="Google Shape;37;p13"/>
          <p:cNvPicPr preferRelativeResize="0"/>
          <p:nvPr/>
        </p:nvPicPr>
        <p:blipFill rotWithShape="1">
          <a:blip r:embed="rId3">
            <a:alphaModFix/>
          </a:blip>
          <a:srcRect b="0" l="0" r="0" t="0"/>
          <a:stretch/>
        </p:blipFill>
        <p:spPr>
          <a:xfrm>
            <a:off x="2148254" y="459528"/>
            <a:ext cx="8068072" cy="446532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bg>
      <p:bgPr>
        <a:solidFill>
          <a:srgbClr val="B11156"/>
        </a:solidFill>
      </p:bgPr>
    </p:bg>
    <p:spTree>
      <p:nvGrpSpPr>
        <p:cNvPr id="213" name="Shape 213"/>
        <p:cNvGrpSpPr/>
        <p:nvPr/>
      </p:nvGrpSpPr>
      <p:grpSpPr>
        <a:xfrm>
          <a:off x="0" y="0"/>
          <a:ext cx="0" cy="0"/>
          <a:chOff x="0" y="0"/>
          <a:chExt cx="0" cy="0"/>
        </a:xfrm>
      </p:grpSpPr>
      <p:sp>
        <p:nvSpPr>
          <p:cNvPr id="214" name="Google Shape;214;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shape&#10;&#10;Description automatically generated" id="217" name="Google Shape;217;p40"/>
          <p:cNvPicPr preferRelativeResize="0"/>
          <p:nvPr/>
        </p:nvPicPr>
        <p:blipFill rotWithShape="1">
          <a:blip r:embed="rId2">
            <a:alphaModFix/>
          </a:blip>
          <a:srcRect b="0" l="0" r="0" t="0"/>
          <a:stretch/>
        </p:blipFill>
        <p:spPr>
          <a:xfrm flipH="1" rot="2251387">
            <a:off x="253717" y="-717604"/>
            <a:ext cx="849747" cy="2929717"/>
          </a:xfrm>
          <a:prstGeom prst="rect">
            <a:avLst/>
          </a:prstGeom>
          <a:noFill/>
          <a:ln>
            <a:noFill/>
          </a:ln>
        </p:spPr>
      </p:pic>
      <p:pic>
        <p:nvPicPr>
          <p:cNvPr id="218" name="Google Shape;218;p40"/>
          <p:cNvPicPr preferRelativeResize="0"/>
          <p:nvPr/>
        </p:nvPicPr>
        <p:blipFill rotWithShape="1">
          <a:blip r:embed="rId3">
            <a:alphaModFix/>
          </a:blip>
          <a:srcRect b="0" l="0" r="0" t="0"/>
          <a:stretch/>
        </p:blipFill>
        <p:spPr>
          <a:xfrm>
            <a:off x="10370792" y="6165891"/>
            <a:ext cx="1565024" cy="47557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Blank">
  <p:cSld name="12_Blank">
    <p:bg>
      <p:bgPr>
        <a:solidFill>
          <a:srgbClr val="B11156"/>
        </a:solidFill>
      </p:bgPr>
    </p:bg>
    <p:spTree>
      <p:nvGrpSpPr>
        <p:cNvPr id="219" name="Shape 219"/>
        <p:cNvGrpSpPr/>
        <p:nvPr/>
      </p:nvGrpSpPr>
      <p:grpSpPr>
        <a:xfrm>
          <a:off x="0" y="0"/>
          <a:ext cx="0" cy="0"/>
          <a:chOff x="0" y="0"/>
          <a:chExt cx="0" cy="0"/>
        </a:xfrm>
      </p:grpSpPr>
      <p:sp>
        <p:nvSpPr>
          <p:cNvPr id="220" name="Google Shape;220;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shape&#10;&#10;Description automatically generated" id="223" name="Google Shape;223;p41"/>
          <p:cNvPicPr preferRelativeResize="0"/>
          <p:nvPr/>
        </p:nvPicPr>
        <p:blipFill rotWithShape="1">
          <a:blip r:embed="rId2">
            <a:alphaModFix/>
          </a:blip>
          <a:srcRect b="0" l="0" r="0" t="0"/>
          <a:stretch/>
        </p:blipFill>
        <p:spPr>
          <a:xfrm flipH="1" rot="-2394501">
            <a:off x="219031" y="4891491"/>
            <a:ext cx="849747" cy="2929717"/>
          </a:xfrm>
          <a:prstGeom prst="rect">
            <a:avLst/>
          </a:prstGeom>
          <a:noFill/>
          <a:ln>
            <a:noFill/>
          </a:ln>
        </p:spPr>
      </p:pic>
      <p:pic>
        <p:nvPicPr>
          <p:cNvPr id="224" name="Google Shape;224;p41"/>
          <p:cNvPicPr preferRelativeResize="0"/>
          <p:nvPr/>
        </p:nvPicPr>
        <p:blipFill rotWithShape="1">
          <a:blip r:embed="rId3">
            <a:alphaModFix/>
          </a:blip>
          <a:srcRect b="0" l="0" r="0" t="0"/>
          <a:stretch/>
        </p:blipFill>
        <p:spPr>
          <a:xfrm>
            <a:off x="10370792" y="6165891"/>
            <a:ext cx="1565024" cy="475572"/>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bg>
      <p:bgPr>
        <a:solidFill>
          <a:srgbClr val="B11156"/>
        </a:solidFill>
      </p:bgPr>
    </p:bg>
    <p:spTree>
      <p:nvGrpSpPr>
        <p:cNvPr id="225" name="Shape 225"/>
        <p:cNvGrpSpPr/>
        <p:nvPr/>
      </p:nvGrpSpPr>
      <p:grpSpPr>
        <a:xfrm>
          <a:off x="0" y="0"/>
          <a:ext cx="0" cy="0"/>
          <a:chOff x="0" y="0"/>
          <a:chExt cx="0" cy="0"/>
        </a:xfrm>
      </p:grpSpPr>
      <p:sp>
        <p:nvSpPr>
          <p:cNvPr id="226" name="Google Shape;226;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id="229" name="Google Shape;229;p42"/>
          <p:cNvPicPr preferRelativeResize="0"/>
          <p:nvPr/>
        </p:nvPicPr>
        <p:blipFill rotWithShape="1">
          <a:blip r:embed="rId2">
            <a:alphaModFix/>
          </a:blip>
          <a:srcRect b="0" l="0" r="0" t="0"/>
          <a:stretch/>
        </p:blipFill>
        <p:spPr>
          <a:xfrm>
            <a:off x="10370792" y="6165891"/>
            <a:ext cx="1565024" cy="475572"/>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bg>
      <p:bgPr>
        <a:solidFill>
          <a:srgbClr val="09857B"/>
        </a:solidFill>
      </p:bgPr>
    </p:bg>
    <p:spTree>
      <p:nvGrpSpPr>
        <p:cNvPr id="230" name="Shape 230"/>
        <p:cNvGrpSpPr/>
        <p:nvPr/>
      </p:nvGrpSpPr>
      <p:grpSpPr>
        <a:xfrm>
          <a:off x="0" y="0"/>
          <a:ext cx="0" cy="0"/>
          <a:chOff x="0" y="0"/>
          <a:chExt cx="0" cy="0"/>
        </a:xfrm>
      </p:grpSpPr>
      <p:pic>
        <p:nvPicPr>
          <p:cNvPr descr="A picture containing black, darkness&#10;&#10;Description automatically generated" id="231" name="Google Shape;231;p43"/>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
        <p:nvSpPr>
          <p:cNvPr id="232" name="Google Shape;232;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shape&#10;&#10;Description automatically generated" id="235" name="Google Shape;235;p43"/>
          <p:cNvPicPr preferRelativeResize="0"/>
          <p:nvPr/>
        </p:nvPicPr>
        <p:blipFill rotWithShape="1">
          <a:blip r:embed="rId3">
            <a:alphaModFix/>
          </a:blip>
          <a:srcRect b="0" l="0" r="0" t="0"/>
          <a:stretch/>
        </p:blipFill>
        <p:spPr>
          <a:xfrm flipH="1" rot="2251387">
            <a:off x="253717" y="-717604"/>
            <a:ext cx="849747" cy="292971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bg>
      <p:bgPr>
        <a:solidFill>
          <a:srgbClr val="09857B"/>
        </a:solidFill>
      </p:bgPr>
    </p:bg>
    <p:spTree>
      <p:nvGrpSpPr>
        <p:cNvPr id="236" name="Shape 236"/>
        <p:cNvGrpSpPr/>
        <p:nvPr/>
      </p:nvGrpSpPr>
      <p:grpSpPr>
        <a:xfrm>
          <a:off x="0" y="0"/>
          <a:ext cx="0" cy="0"/>
          <a:chOff x="0" y="0"/>
          <a:chExt cx="0" cy="0"/>
        </a:xfrm>
      </p:grpSpPr>
      <p:pic>
        <p:nvPicPr>
          <p:cNvPr descr="A picture containing black, darkness&#10;&#10;Description automatically generated" id="237" name="Google Shape;237;p44"/>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
        <p:nvSpPr>
          <p:cNvPr id="238" name="Google Shape;238;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shape&#10;&#10;Description automatically generated" id="241" name="Google Shape;241;p44"/>
          <p:cNvPicPr preferRelativeResize="0"/>
          <p:nvPr/>
        </p:nvPicPr>
        <p:blipFill rotWithShape="1">
          <a:blip r:embed="rId3">
            <a:alphaModFix/>
          </a:blip>
          <a:srcRect b="0" l="0" r="0" t="0"/>
          <a:stretch/>
        </p:blipFill>
        <p:spPr>
          <a:xfrm flipH="1" rot="-2497801">
            <a:off x="-43875" y="4938818"/>
            <a:ext cx="849747" cy="292971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p:cSld name="15_Blank">
    <p:bg>
      <p:bgPr>
        <a:solidFill>
          <a:srgbClr val="09857B"/>
        </a:solidFill>
      </p:bgPr>
    </p:bg>
    <p:spTree>
      <p:nvGrpSpPr>
        <p:cNvPr id="242" name="Shape 242"/>
        <p:cNvGrpSpPr/>
        <p:nvPr/>
      </p:nvGrpSpPr>
      <p:grpSpPr>
        <a:xfrm>
          <a:off x="0" y="0"/>
          <a:ext cx="0" cy="0"/>
          <a:chOff x="0" y="0"/>
          <a:chExt cx="0" cy="0"/>
        </a:xfrm>
      </p:grpSpPr>
      <p:pic>
        <p:nvPicPr>
          <p:cNvPr descr="A picture containing black, darkness&#10;&#10;Description automatically generated" id="243" name="Google Shape;243;p45"/>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
        <p:nvSpPr>
          <p:cNvPr id="244" name="Google Shape;244;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bg>
      <p:bgPr>
        <a:solidFill>
          <a:srgbClr val="F6F6F6"/>
        </a:solidFill>
      </p:bgPr>
    </p:bg>
    <p:spTree>
      <p:nvGrpSpPr>
        <p:cNvPr id="247" name="Shape 247"/>
        <p:cNvGrpSpPr/>
        <p:nvPr/>
      </p:nvGrpSpPr>
      <p:grpSpPr>
        <a:xfrm>
          <a:off x="0" y="0"/>
          <a:ext cx="0" cy="0"/>
          <a:chOff x="0" y="0"/>
          <a:chExt cx="0" cy="0"/>
        </a:xfrm>
      </p:grpSpPr>
      <p:pic>
        <p:nvPicPr>
          <p:cNvPr descr="A picture containing black, darkness&#10;&#10;Description automatically generated" id="248" name="Google Shape;248;p46"/>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
        <p:nvSpPr>
          <p:cNvPr id="249" name="Google Shape;249;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shape&#10;&#10;Description automatically generated" id="252" name="Google Shape;252;p46"/>
          <p:cNvPicPr preferRelativeResize="0"/>
          <p:nvPr/>
        </p:nvPicPr>
        <p:blipFill rotWithShape="1">
          <a:blip r:embed="rId3">
            <a:alphaModFix/>
          </a:blip>
          <a:srcRect b="0" l="0" r="0" t="0"/>
          <a:stretch/>
        </p:blipFill>
        <p:spPr>
          <a:xfrm flipH="1" rot="2251387">
            <a:off x="253717" y="-717604"/>
            <a:ext cx="849747" cy="292971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Blank">
  <p:cSld name="18_Blank">
    <p:bg>
      <p:bgPr>
        <a:solidFill>
          <a:srgbClr val="F6F6F6"/>
        </a:solidFill>
      </p:bgPr>
    </p:bg>
    <p:spTree>
      <p:nvGrpSpPr>
        <p:cNvPr id="253" name="Shape 253"/>
        <p:cNvGrpSpPr/>
        <p:nvPr/>
      </p:nvGrpSpPr>
      <p:grpSpPr>
        <a:xfrm>
          <a:off x="0" y="0"/>
          <a:ext cx="0" cy="0"/>
          <a:chOff x="0" y="0"/>
          <a:chExt cx="0" cy="0"/>
        </a:xfrm>
      </p:grpSpPr>
      <p:pic>
        <p:nvPicPr>
          <p:cNvPr descr="A picture containing black, darkness&#10;&#10;Description automatically generated" id="254" name="Google Shape;254;p47"/>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
        <p:nvSpPr>
          <p:cNvPr id="255" name="Google Shape;255;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shape&#10;&#10;Description automatically generated" id="258" name="Google Shape;258;p47"/>
          <p:cNvPicPr preferRelativeResize="0"/>
          <p:nvPr/>
        </p:nvPicPr>
        <p:blipFill rotWithShape="1">
          <a:blip r:embed="rId3">
            <a:alphaModFix/>
          </a:blip>
          <a:srcRect b="0" l="0" r="0" t="0"/>
          <a:stretch/>
        </p:blipFill>
        <p:spPr>
          <a:xfrm flipH="1" rot="-2497801">
            <a:off x="-43875" y="4938818"/>
            <a:ext cx="849747" cy="292971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Blank">
  <p:cSld name="19_Blank">
    <p:bg>
      <p:bgPr>
        <a:solidFill>
          <a:srgbClr val="F6F6F6"/>
        </a:solidFill>
      </p:bgPr>
    </p:bg>
    <p:spTree>
      <p:nvGrpSpPr>
        <p:cNvPr id="259" name="Shape 259"/>
        <p:cNvGrpSpPr/>
        <p:nvPr/>
      </p:nvGrpSpPr>
      <p:grpSpPr>
        <a:xfrm>
          <a:off x="0" y="0"/>
          <a:ext cx="0" cy="0"/>
          <a:chOff x="0" y="0"/>
          <a:chExt cx="0" cy="0"/>
        </a:xfrm>
      </p:grpSpPr>
      <p:pic>
        <p:nvPicPr>
          <p:cNvPr descr="A picture containing black, darkness&#10;&#10;Description automatically generated" id="260" name="Google Shape;260;p48"/>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
        <p:nvSpPr>
          <p:cNvPr id="261" name="Google Shape;261;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3" name="Google Shape;263;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bg>
      <p:bgPr>
        <a:solidFill>
          <a:srgbClr val="005276"/>
        </a:solidFill>
      </p:bgPr>
    </p:bg>
    <p:spTree>
      <p:nvGrpSpPr>
        <p:cNvPr id="264" name="Shape 264"/>
        <p:cNvGrpSpPr/>
        <p:nvPr/>
      </p:nvGrpSpPr>
      <p:grpSpPr>
        <a:xfrm>
          <a:off x="0" y="0"/>
          <a:ext cx="0" cy="0"/>
          <a:chOff x="0" y="0"/>
          <a:chExt cx="0" cy="0"/>
        </a:xfrm>
      </p:grpSpPr>
      <p:sp>
        <p:nvSpPr>
          <p:cNvPr id="265" name="Google Shape;265;p49"/>
          <p:cNvSpPr txBox="1"/>
          <p:nvPr>
            <p:ph idx="1" type="subTitle"/>
          </p:nvPr>
        </p:nvSpPr>
        <p:spPr>
          <a:xfrm>
            <a:off x="1523998" y="4959956"/>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66" name="Google Shape;266;p49"/>
          <p:cNvPicPr preferRelativeResize="0"/>
          <p:nvPr/>
        </p:nvPicPr>
        <p:blipFill rotWithShape="1">
          <a:blip r:embed="rId2">
            <a:alphaModFix/>
          </a:blip>
          <a:srcRect b="0" l="0" r="0" t="0"/>
          <a:stretch/>
        </p:blipFill>
        <p:spPr>
          <a:xfrm>
            <a:off x="10370792" y="6165891"/>
            <a:ext cx="1565024" cy="475572"/>
          </a:xfrm>
          <a:prstGeom prst="rect">
            <a:avLst/>
          </a:prstGeom>
          <a:noFill/>
          <a:ln>
            <a:noFill/>
          </a:ln>
        </p:spPr>
      </p:pic>
      <p:pic>
        <p:nvPicPr>
          <p:cNvPr descr="A black background with white text&#10;&#10;Description automatically generated" id="267" name="Google Shape;267;p49"/>
          <p:cNvPicPr preferRelativeResize="0"/>
          <p:nvPr/>
        </p:nvPicPr>
        <p:blipFill rotWithShape="1">
          <a:blip r:embed="rId3">
            <a:alphaModFix/>
          </a:blip>
          <a:srcRect b="0" l="0" r="0" t="0"/>
          <a:stretch/>
        </p:blipFill>
        <p:spPr>
          <a:xfrm>
            <a:off x="2061964" y="1196335"/>
            <a:ext cx="8068072" cy="446532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8" name="Shape 38"/>
        <p:cNvGrpSpPr/>
        <p:nvPr/>
      </p:nvGrpSpPr>
      <p:grpSpPr>
        <a:xfrm>
          <a:off x="0" y="0"/>
          <a:ext cx="0" cy="0"/>
          <a:chOff x="0" y="0"/>
          <a:chExt cx="0" cy="0"/>
        </a:xfrm>
      </p:grpSpPr>
      <p:sp>
        <p:nvSpPr>
          <p:cNvPr id="39" name="Google Shape;39;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43" name="Google Shape;43;p14"/>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pic>
        <p:nvPicPr>
          <p:cNvPr descr="A black background with blue text and birds&#10;&#10;Description automatically generated" id="44" name="Google Shape;44;p14"/>
          <p:cNvPicPr preferRelativeResize="0"/>
          <p:nvPr/>
        </p:nvPicPr>
        <p:blipFill rotWithShape="1">
          <a:blip r:embed="rId3">
            <a:alphaModFix/>
          </a:blip>
          <a:srcRect b="0" l="0" r="0" t="0"/>
          <a:stretch/>
        </p:blipFill>
        <p:spPr>
          <a:xfrm>
            <a:off x="8495414" y="-111733"/>
            <a:ext cx="3803664" cy="2105164"/>
          </a:xfrm>
          <a:prstGeom prst="rect">
            <a:avLst/>
          </a:prstGeom>
          <a:noFill/>
          <a:ln>
            <a:noFill/>
          </a:ln>
        </p:spPr>
      </p:pic>
      <p:pic>
        <p:nvPicPr>
          <p:cNvPr descr="A picture containing shape&#10;&#10;Description automatically generated" id="45" name="Google Shape;45;p14"/>
          <p:cNvPicPr preferRelativeResize="0"/>
          <p:nvPr/>
        </p:nvPicPr>
        <p:blipFill rotWithShape="1">
          <a:blip r:embed="rId4">
            <a:alphaModFix/>
          </a:blip>
          <a:srcRect b="0" l="0" r="0" t="0"/>
          <a:stretch/>
        </p:blipFill>
        <p:spPr>
          <a:xfrm flipH="1" rot="-2701350">
            <a:off x="161966" y="4654890"/>
            <a:ext cx="849747" cy="292971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Slide">
  <p:cSld name="22_Title Slide">
    <p:bg>
      <p:bgPr>
        <a:solidFill>
          <a:srgbClr val="005276"/>
        </a:solidFill>
      </p:bgPr>
    </p:bg>
    <p:spTree>
      <p:nvGrpSpPr>
        <p:cNvPr id="268" name="Shape 268"/>
        <p:cNvGrpSpPr/>
        <p:nvPr/>
      </p:nvGrpSpPr>
      <p:grpSpPr>
        <a:xfrm>
          <a:off x="0" y="0"/>
          <a:ext cx="0" cy="0"/>
          <a:chOff x="0" y="0"/>
          <a:chExt cx="0" cy="0"/>
        </a:xfrm>
      </p:grpSpPr>
      <p:pic>
        <p:nvPicPr>
          <p:cNvPr id="269" name="Google Shape;269;p50"/>
          <p:cNvPicPr preferRelativeResize="0"/>
          <p:nvPr/>
        </p:nvPicPr>
        <p:blipFill rotWithShape="1">
          <a:blip r:embed="rId2">
            <a:alphaModFix/>
          </a:blip>
          <a:srcRect b="0" l="0" r="0" t="0"/>
          <a:stretch/>
        </p:blipFill>
        <p:spPr>
          <a:xfrm>
            <a:off x="10370792" y="6165891"/>
            <a:ext cx="1565024" cy="475572"/>
          </a:xfrm>
          <a:prstGeom prst="rect">
            <a:avLst/>
          </a:prstGeom>
          <a:noFill/>
          <a:ln>
            <a:noFill/>
          </a:ln>
        </p:spPr>
      </p:pic>
      <p:sp>
        <p:nvSpPr>
          <p:cNvPr id="270" name="Google Shape;270;p5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1" name="Google Shape;271;p50"/>
          <p:cNvSpPr txBox="1"/>
          <p:nvPr/>
        </p:nvSpPr>
        <p:spPr>
          <a:xfrm>
            <a:off x="1524000" y="3612600"/>
            <a:ext cx="9144000" cy="16557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FFC000"/>
              </a:buClr>
              <a:buSzPts val="2400"/>
              <a:buFont typeface="Arial"/>
              <a:buNone/>
            </a:pPr>
            <a:r>
              <a:rPr lang="en-GB" sz="2400">
                <a:solidFill>
                  <a:schemeClr val="lt1"/>
                </a:solidFill>
                <a:latin typeface="Arial"/>
                <a:ea typeface="Arial"/>
                <a:cs typeface="Arial"/>
                <a:sym typeface="Arial"/>
              </a:rPr>
              <a:t>subtitle</a:t>
            </a:r>
            <a:endParaRPr sz="2400">
              <a:solidFill>
                <a:schemeClr val="lt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bg>
      <p:bgPr>
        <a:solidFill>
          <a:srgbClr val="005276"/>
        </a:solidFill>
      </p:bgPr>
    </p:bg>
    <p:spTree>
      <p:nvGrpSpPr>
        <p:cNvPr id="272" name="Shape 272"/>
        <p:cNvGrpSpPr/>
        <p:nvPr/>
      </p:nvGrpSpPr>
      <p:grpSpPr>
        <a:xfrm>
          <a:off x="0" y="0"/>
          <a:ext cx="0" cy="0"/>
          <a:chOff x="0" y="0"/>
          <a:chExt cx="0" cy="0"/>
        </a:xfrm>
      </p:grpSpPr>
      <p:sp>
        <p:nvSpPr>
          <p:cNvPr id="273" name="Google Shape;273;p51"/>
          <p:cNvSpPr txBox="1"/>
          <p:nvPr>
            <p:ph idx="1" type="subTitle"/>
          </p:nvPr>
        </p:nvSpPr>
        <p:spPr>
          <a:xfrm>
            <a:off x="1603513" y="5009652"/>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74" name="Google Shape;274;p51"/>
          <p:cNvPicPr preferRelativeResize="0"/>
          <p:nvPr/>
        </p:nvPicPr>
        <p:blipFill rotWithShape="1">
          <a:blip r:embed="rId2">
            <a:alphaModFix/>
          </a:blip>
          <a:srcRect b="0" l="0" r="0" t="0"/>
          <a:stretch/>
        </p:blipFill>
        <p:spPr>
          <a:xfrm>
            <a:off x="10370792" y="6165891"/>
            <a:ext cx="1565024" cy="475572"/>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Slide">
  <p:cSld name="16_Title Slide">
    <p:bg>
      <p:bgPr>
        <a:solidFill>
          <a:srgbClr val="B11156"/>
        </a:solidFill>
      </p:bgPr>
    </p:bg>
    <p:spTree>
      <p:nvGrpSpPr>
        <p:cNvPr id="275" name="Shape 275"/>
        <p:cNvGrpSpPr/>
        <p:nvPr/>
      </p:nvGrpSpPr>
      <p:grpSpPr>
        <a:xfrm>
          <a:off x="0" y="0"/>
          <a:ext cx="0" cy="0"/>
          <a:chOff x="0" y="0"/>
          <a:chExt cx="0" cy="0"/>
        </a:xfrm>
      </p:grpSpPr>
      <p:sp>
        <p:nvSpPr>
          <p:cNvPr id="276" name="Google Shape;276;p52"/>
          <p:cNvSpPr txBox="1"/>
          <p:nvPr>
            <p:ph idx="1" type="subTitle"/>
          </p:nvPr>
        </p:nvSpPr>
        <p:spPr>
          <a:xfrm>
            <a:off x="1523998" y="4959956"/>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77" name="Google Shape;277;p52"/>
          <p:cNvPicPr preferRelativeResize="0"/>
          <p:nvPr/>
        </p:nvPicPr>
        <p:blipFill rotWithShape="1">
          <a:blip r:embed="rId2">
            <a:alphaModFix/>
          </a:blip>
          <a:srcRect b="0" l="0" r="0" t="0"/>
          <a:stretch/>
        </p:blipFill>
        <p:spPr>
          <a:xfrm>
            <a:off x="10370792" y="6165891"/>
            <a:ext cx="1565024" cy="475572"/>
          </a:xfrm>
          <a:prstGeom prst="rect">
            <a:avLst/>
          </a:prstGeom>
          <a:noFill/>
          <a:ln>
            <a:noFill/>
          </a:ln>
        </p:spPr>
      </p:pic>
      <p:pic>
        <p:nvPicPr>
          <p:cNvPr descr="A black background with white text&#10;&#10;Description automatically generated" id="278" name="Google Shape;278;p52"/>
          <p:cNvPicPr preferRelativeResize="0"/>
          <p:nvPr/>
        </p:nvPicPr>
        <p:blipFill rotWithShape="1">
          <a:blip r:embed="rId3">
            <a:alphaModFix/>
          </a:blip>
          <a:srcRect b="0" l="0" r="0" t="0"/>
          <a:stretch/>
        </p:blipFill>
        <p:spPr>
          <a:xfrm>
            <a:off x="2061962" y="0"/>
            <a:ext cx="8068072" cy="4465329"/>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bg>
      <p:bgPr>
        <a:solidFill>
          <a:srgbClr val="B11156"/>
        </a:solidFill>
      </p:bgPr>
    </p:bg>
    <p:spTree>
      <p:nvGrpSpPr>
        <p:cNvPr id="279" name="Shape 279"/>
        <p:cNvGrpSpPr/>
        <p:nvPr/>
      </p:nvGrpSpPr>
      <p:grpSpPr>
        <a:xfrm>
          <a:off x="0" y="0"/>
          <a:ext cx="0" cy="0"/>
          <a:chOff x="0" y="0"/>
          <a:chExt cx="0" cy="0"/>
        </a:xfrm>
      </p:grpSpPr>
      <p:sp>
        <p:nvSpPr>
          <p:cNvPr id="280" name="Google Shape;280;p5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81" name="Google Shape;281;p53"/>
          <p:cNvPicPr preferRelativeResize="0"/>
          <p:nvPr/>
        </p:nvPicPr>
        <p:blipFill rotWithShape="1">
          <a:blip r:embed="rId2">
            <a:alphaModFix/>
          </a:blip>
          <a:srcRect b="0" l="0" r="0" t="0"/>
          <a:stretch/>
        </p:blipFill>
        <p:spPr>
          <a:xfrm>
            <a:off x="10370792" y="6165891"/>
            <a:ext cx="1565024" cy="475572"/>
          </a:xfrm>
          <a:prstGeom prst="rect">
            <a:avLst/>
          </a:prstGeom>
          <a:noFill/>
          <a:ln>
            <a:noFill/>
          </a:ln>
        </p:spPr>
      </p:pic>
      <p:sp>
        <p:nvSpPr>
          <p:cNvPr id="282" name="Google Shape;282;p5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B11156"/>
        </a:solidFill>
      </p:bgPr>
    </p:bg>
    <p:spTree>
      <p:nvGrpSpPr>
        <p:cNvPr id="283" name="Shape 283"/>
        <p:cNvGrpSpPr/>
        <p:nvPr/>
      </p:nvGrpSpPr>
      <p:grpSpPr>
        <a:xfrm>
          <a:off x="0" y="0"/>
          <a:ext cx="0" cy="0"/>
          <a:chOff x="0" y="0"/>
          <a:chExt cx="0" cy="0"/>
        </a:xfrm>
      </p:grpSpPr>
      <p:sp>
        <p:nvSpPr>
          <p:cNvPr id="284" name="Google Shape;284;p5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85" name="Google Shape;285;p54"/>
          <p:cNvPicPr preferRelativeResize="0"/>
          <p:nvPr/>
        </p:nvPicPr>
        <p:blipFill rotWithShape="1">
          <a:blip r:embed="rId2">
            <a:alphaModFix/>
          </a:blip>
          <a:srcRect b="0" l="0" r="0" t="0"/>
          <a:stretch/>
        </p:blipFill>
        <p:spPr>
          <a:xfrm>
            <a:off x="10370792" y="6165891"/>
            <a:ext cx="1565024" cy="475572"/>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p:cSld name="9_Blank">
    <p:bg>
      <p:bgPr>
        <a:solidFill>
          <a:srgbClr val="08857A"/>
        </a:solidFill>
      </p:bgPr>
    </p:bg>
    <p:spTree>
      <p:nvGrpSpPr>
        <p:cNvPr id="286" name="Shape 286"/>
        <p:cNvGrpSpPr/>
        <p:nvPr/>
      </p:nvGrpSpPr>
      <p:grpSpPr>
        <a:xfrm>
          <a:off x="0" y="0"/>
          <a:ext cx="0" cy="0"/>
          <a:chOff x="0" y="0"/>
          <a:chExt cx="0" cy="0"/>
        </a:xfrm>
      </p:grpSpPr>
      <p:sp>
        <p:nvSpPr>
          <p:cNvPr id="287" name="Google Shape;287;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id="290" name="Google Shape;290;p55"/>
          <p:cNvPicPr preferRelativeResize="0"/>
          <p:nvPr/>
        </p:nvPicPr>
        <p:blipFill rotWithShape="1">
          <a:blip r:embed="rId2">
            <a:alphaModFix/>
          </a:blip>
          <a:srcRect b="0" l="0" r="0" t="0"/>
          <a:stretch/>
        </p:blipFill>
        <p:spPr>
          <a:xfrm>
            <a:off x="10370792" y="6165891"/>
            <a:ext cx="1565024" cy="475572"/>
          </a:xfrm>
          <a:prstGeom prst="rect">
            <a:avLst/>
          </a:prstGeom>
          <a:noFill/>
          <a:ln>
            <a:noFill/>
          </a:ln>
        </p:spPr>
      </p:pic>
      <p:sp>
        <p:nvSpPr>
          <p:cNvPr id="291" name="Google Shape;291;p55"/>
          <p:cNvSpPr/>
          <p:nvPr/>
        </p:nvSpPr>
        <p:spPr>
          <a:xfrm rot="2960155">
            <a:off x="9470158" y="400059"/>
            <a:ext cx="6168881" cy="5099530"/>
          </a:xfrm>
          <a:prstGeom prst="rect">
            <a:avLst/>
          </a:prstGeom>
          <a:solidFill>
            <a:srgbClr val="00527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55"/>
          <p:cNvSpPr/>
          <p:nvPr/>
        </p:nvSpPr>
        <p:spPr>
          <a:xfrm rot="53345">
            <a:off x="5254574" y="-2663037"/>
            <a:ext cx="7307472" cy="7311049"/>
          </a:xfrm>
          <a:prstGeom prst="ellipse">
            <a:avLst/>
          </a:prstGeom>
          <a:solidFill>
            <a:srgbClr val="FBBA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55"/>
          <p:cNvSpPr/>
          <p:nvPr/>
        </p:nvSpPr>
        <p:spPr>
          <a:xfrm flipH="1" rot="53345">
            <a:off x="7533592" y="-1541153"/>
            <a:ext cx="7239424" cy="7015718"/>
          </a:xfrm>
          <a:prstGeom prst="ellipse">
            <a:avLst/>
          </a:prstGeom>
          <a:solidFill>
            <a:srgbClr val="E7344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black background with white text&#10;&#10;Description automatically generated" id="294" name="Google Shape;294;p55"/>
          <p:cNvPicPr preferRelativeResize="0"/>
          <p:nvPr/>
        </p:nvPicPr>
        <p:blipFill rotWithShape="1">
          <a:blip r:embed="rId3">
            <a:alphaModFix/>
          </a:blip>
          <a:srcRect b="0" l="0" r="0" t="0"/>
          <a:stretch/>
        </p:blipFill>
        <p:spPr>
          <a:xfrm>
            <a:off x="-106326" y="-166803"/>
            <a:ext cx="3335831" cy="1846238"/>
          </a:xfrm>
          <a:prstGeom prst="rect">
            <a:avLst/>
          </a:prstGeom>
          <a:noFill/>
          <a:ln>
            <a:noFill/>
          </a:ln>
        </p:spPr>
      </p:pic>
      <p:sp>
        <p:nvSpPr>
          <p:cNvPr id="295" name="Google Shape;295;p55"/>
          <p:cNvSpPr txBox="1"/>
          <p:nvPr/>
        </p:nvSpPr>
        <p:spPr>
          <a:xfrm>
            <a:off x="6425293" y="1694089"/>
            <a:ext cx="22329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CONFIDENTIAL</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Slide">
  <p:cSld name="23_Title Slide">
    <p:bg>
      <p:bgPr>
        <a:solidFill>
          <a:schemeClr val="lt1"/>
        </a:solidFill>
      </p:bgPr>
    </p:bg>
    <p:spTree>
      <p:nvGrpSpPr>
        <p:cNvPr id="296" name="Shape 296"/>
        <p:cNvGrpSpPr/>
        <p:nvPr/>
      </p:nvGrpSpPr>
      <p:grpSpPr>
        <a:xfrm>
          <a:off x="0" y="0"/>
          <a:ext cx="0" cy="0"/>
          <a:chOff x="0" y="0"/>
          <a:chExt cx="0" cy="0"/>
        </a:xfrm>
      </p:grpSpPr>
      <p:sp>
        <p:nvSpPr>
          <p:cNvPr id="297" name="Google Shape;297;p56"/>
          <p:cNvSpPr txBox="1"/>
          <p:nvPr>
            <p:ph idx="1" type="subTitle"/>
          </p:nvPr>
        </p:nvSpPr>
        <p:spPr>
          <a:xfrm>
            <a:off x="2148254" y="5140059"/>
            <a:ext cx="8356121" cy="849684"/>
          </a:xfrm>
          <a:prstGeom prst="rect">
            <a:avLst/>
          </a:prstGeom>
          <a:noFill/>
          <a:ln>
            <a:noFill/>
          </a:ln>
        </p:spPr>
        <p:txBody>
          <a:bodyPr anchorCtr="0" anchor="t" bIns="45700" lIns="21600" spcFirstLastPara="1" rIns="91425" wrap="square" tIns="4570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8" name="Google Shape;298;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9" name="Google Shape;299;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0" name="Google Shape;300;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301" name="Google Shape;301;p56"/>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pic>
        <p:nvPicPr>
          <p:cNvPr descr="A black background with blue text and birds&#10;&#10;Description automatically generated" id="302" name="Google Shape;302;p56"/>
          <p:cNvPicPr preferRelativeResize="0"/>
          <p:nvPr/>
        </p:nvPicPr>
        <p:blipFill rotWithShape="1">
          <a:blip r:embed="rId3">
            <a:alphaModFix/>
          </a:blip>
          <a:srcRect b="0" l="0" r="0" t="0"/>
          <a:stretch/>
        </p:blipFill>
        <p:spPr>
          <a:xfrm>
            <a:off x="2061964" y="1196335"/>
            <a:ext cx="8068072" cy="4465329"/>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bg>
      <p:bgPr>
        <a:solidFill>
          <a:schemeClr val="lt1"/>
        </a:solidFill>
      </p:bgPr>
    </p:bg>
    <p:spTree>
      <p:nvGrpSpPr>
        <p:cNvPr id="303" name="Shape 303"/>
        <p:cNvGrpSpPr/>
        <p:nvPr/>
      </p:nvGrpSpPr>
      <p:grpSpPr>
        <a:xfrm>
          <a:off x="0" y="0"/>
          <a:ext cx="0" cy="0"/>
          <a:chOff x="0" y="0"/>
          <a:chExt cx="0" cy="0"/>
        </a:xfrm>
      </p:grpSpPr>
      <p:sp>
        <p:nvSpPr>
          <p:cNvPr id="304" name="Google Shape;304;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5" name="Google Shape;30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6" name="Google Shape;30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308" name="Google Shape;308;p57"/>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pic>
        <p:nvPicPr>
          <p:cNvPr descr="A black background with blue text and birds&#10;&#10;Description automatically generated" id="309" name="Google Shape;309;p57"/>
          <p:cNvPicPr preferRelativeResize="0"/>
          <p:nvPr/>
        </p:nvPicPr>
        <p:blipFill rotWithShape="1">
          <a:blip r:embed="rId3">
            <a:alphaModFix/>
          </a:blip>
          <a:srcRect b="0" l="0" r="0" t="0"/>
          <a:stretch/>
        </p:blipFill>
        <p:spPr>
          <a:xfrm>
            <a:off x="9214527" y="136525"/>
            <a:ext cx="2808103" cy="1554163"/>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Title Slide">
  <p:cSld name="29_Title Slide">
    <p:bg>
      <p:bgPr>
        <a:solidFill>
          <a:schemeClr val="lt1"/>
        </a:solidFill>
      </p:bgPr>
    </p:bg>
    <p:spTree>
      <p:nvGrpSpPr>
        <p:cNvPr id="310" name="Shape 310"/>
        <p:cNvGrpSpPr/>
        <p:nvPr/>
      </p:nvGrpSpPr>
      <p:grpSpPr>
        <a:xfrm>
          <a:off x="0" y="0"/>
          <a:ext cx="0" cy="0"/>
          <a:chOff x="0" y="0"/>
          <a:chExt cx="0" cy="0"/>
        </a:xfrm>
      </p:grpSpPr>
      <p:sp>
        <p:nvSpPr>
          <p:cNvPr id="311" name="Google Shape;311;p5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203864"/>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2" name="Google Shape;312;p5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3" name="Google Shape;313;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5" name="Google Shape;315;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316" name="Google Shape;316;p58"/>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solidFill>
          <a:schemeClr val="lt1"/>
        </a:solidFill>
      </p:bgPr>
    </p:bg>
    <p:spTree>
      <p:nvGrpSpPr>
        <p:cNvPr id="317" name="Shape 317"/>
        <p:cNvGrpSpPr/>
        <p:nvPr/>
      </p:nvGrpSpPr>
      <p:grpSpPr>
        <a:xfrm>
          <a:off x="0" y="0"/>
          <a:ext cx="0" cy="0"/>
          <a:chOff x="0" y="0"/>
          <a:chExt cx="0" cy="0"/>
        </a:xfrm>
      </p:grpSpPr>
      <p:sp>
        <p:nvSpPr>
          <p:cNvPr id="318" name="Google Shape;318;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9" name="Google Shape;319;p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0" name="Google Shape;320;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1" name="Google Shape;321;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2" name="Google Shape;322;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323" name="Google Shape;323;p59"/>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 name="Shape 46"/>
        <p:cNvGrpSpPr/>
        <p:nvPr/>
      </p:nvGrpSpPr>
      <p:grpSpPr>
        <a:xfrm>
          <a:off x="0" y="0"/>
          <a:ext cx="0" cy="0"/>
          <a:chOff x="0" y="0"/>
          <a:chExt cx="0" cy="0"/>
        </a:xfrm>
      </p:grpSpPr>
      <p:sp>
        <p:nvSpPr>
          <p:cNvPr id="47" name="Google Shape;47;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203864"/>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9" name="Google Shape;49;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52" name="Google Shape;52;p15"/>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pic>
        <p:nvPicPr>
          <p:cNvPr descr="A black background with blue text and birds&#10;&#10;Description automatically generated" id="53" name="Google Shape;53;p15"/>
          <p:cNvPicPr preferRelativeResize="0"/>
          <p:nvPr/>
        </p:nvPicPr>
        <p:blipFill rotWithShape="1">
          <a:blip r:embed="rId3">
            <a:alphaModFix/>
          </a:blip>
          <a:srcRect b="0" l="0" r="0" t="0"/>
          <a:stretch/>
        </p:blipFill>
        <p:spPr>
          <a:xfrm>
            <a:off x="8593106" y="-284557"/>
            <a:ext cx="3783628" cy="2094074"/>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bg>
      <p:bgPr>
        <a:solidFill>
          <a:schemeClr val="lt1"/>
        </a:solidFill>
      </p:bgPr>
    </p:bg>
    <p:spTree>
      <p:nvGrpSpPr>
        <p:cNvPr id="324" name="Shape 324"/>
        <p:cNvGrpSpPr/>
        <p:nvPr/>
      </p:nvGrpSpPr>
      <p:grpSpPr>
        <a:xfrm>
          <a:off x="0" y="0"/>
          <a:ext cx="0" cy="0"/>
          <a:chOff x="0" y="0"/>
          <a:chExt cx="0" cy="0"/>
        </a:xfrm>
      </p:grpSpPr>
      <p:sp>
        <p:nvSpPr>
          <p:cNvPr id="325" name="Google Shape;325;p6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03864"/>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6" name="Google Shape;326;p6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rgbClr val="888888"/>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7" name="Google Shape;327;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330" name="Google Shape;330;p60"/>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bg>
      <p:bgPr>
        <a:solidFill>
          <a:schemeClr val="lt1"/>
        </a:solidFill>
      </p:bgPr>
    </p:bg>
    <p:spTree>
      <p:nvGrpSpPr>
        <p:cNvPr id="331" name="Shape 331"/>
        <p:cNvGrpSpPr/>
        <p:nvPr/>
      </p:nvGrpSpPr>
      <p:grpSpPr>
        <a:xfrm>
          <a:off x="0" y="0"/>
          <a:ext cx="0" cy="0"/>
          <a:chOff x="0" y="0"/>
          <a:chExt cx="0" cy="0"/>
        </a:xfrm>
      </p:grpSpPr>
      <p:sp>
        <p:nvSpPr>
          <p:cNvPr id="332" name="Google Shape;332;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3" name="Google Shape;333;p6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4" name="Google Shape;334;p6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5" name="Google Shape;335;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338" name="Google Shape;338;p61"/>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bg>
      <p:bgPr>
        <a:solidFill>
          <a:schemeClr val="lt1"/>
        </a:solidFill>
      </p:bgPr>
    </p:bg>
    <p:spTree>
      <p:nvGrpSpPr>
        <p:cNvPr id="339" name="Shape 339"/>
        <p:cNvGrpSpPr/>
        <p:nvPr/>
      </p:nvGrpSpPr>
      <p:grpSpPr>
        <a:xfrm>
          <a:off x="0" y="0"/>
          <a:ext cx="0" cy="0"/>
          <a:chOff x="0" y="0"/>
          <a:chExt cx="0" cy="0"/>
        </a:xfrm>
      </p:grpSpPr>
      <p:sp>
        <p:nvSpPr>
          <p:cNvPr id="340" name="Google Shape;340;p6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1" name="Google Shape;341;p6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2" name="Google Shape;342;p6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3" name="Google Shape;343;p6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4" name="Google Shape;344;p6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5" name="Google Shape;345;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6" name="Google Shape;346;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7" name="Google Shape;347;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348" name="Google Shape;348;p62"/>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bg>
      <p:bgPr>
        <a:solidFill>
          <a:schemeClr val="lt1"/>
        </a:solidFill>
      </p:bgPr>
    </p:bg>
    <p:spTree>
      <p:nvGrpSpPr>
        <p:cNvPr id="349" name="Shape 349"/>
        <p:cNvGrpSpPr/>
        <p:nvPr/>
      </p:nvGrpSpPr>
      <p:grpSpPr>
        <a:xfrm>
          <a:off x="0" y="0"/>
          <a:ext cx="0" cy="0"/>
          <a:chOff x="0" y="0"/>
          <a:chExt cx="0" cy="0"/>
        </a:xfrm>
      </p:grpSpPr>
      <p:sp>
        <p:nvSpPr>
          <p:cNvPr id="350" name="Google Shape;350;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1" name="Google Shape;351;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2" name="Google Shape;352;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3" name="Google Shape;353;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354" name="Google Shape;354;p63"/>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Blank">
  <p:cSld name="17_Blank">
    <p:bg>
      <p:bgPr>
        <a:solidFill>
          <a:schemeClr val="lt1"/>
        </a:solidFill>
      </p:bgPr>
    </p:bg>
    <p:spTree>
      <p:nvGrpSpPr>
        <p:cNvPr id="355" name="Shape 355"/>
        <p:cNvGrpSpPr/>
        <p:nvPr/>
      </p:nvGrpSpPr>
      <p:grpSpPr>
        <a:xfrm>
          <a:off x="0" y="0"/>
          <a:ext cx="0" cy="0"/>
          <a:chOff x="0" y="0"/>
          <a:chExt cx="0" cy="0"/>
        </a:xfrm>
      </p:grpSpPr>
      <p:sp>
        <p:nvSpPr>
          <p:cNvPr id="356" name="Google Shape;356;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7" name="Google Shape;357;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359" name="Google Shape;359;p64"/>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bg>
      <p:bgPr>
        <a:solidFill>
          <a:schemeClr val="lt1"/>
        </a:solidFill>
      </p:bgPr>
    </p:bg>
    <p:spTree>
      <p:nvGrpSpPr>
        <p:cNvPr id="360" name="Shape 360"/>
        <p:cNvGrpSpPr/>
        <p:nvPr/>
      </p:nvGrpSpPr>
      <p:grpSpPr>
        <a:xfrm>
          <a:off x="0" y="0"/>
          <a:ext cx="0" cy="0"/>
          <a:chOff x="0" y="0"/>
          <a:chExt cx="0" cy="0"/>
        </a:xfrm>
      </p:grpSpPr>
      <p:sp>
        <p:nvSpPr>
          <p:cNvPr id="361" name="Google Shape;361;p6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03864"/>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2" name="Google Shape;362;p6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SzPts val="2800"/>
              <a:buChar char="•"/>
              <a:defRPr sz="2800"/>
            </a:lvl2pPr>
            <a:lvl3pPr indent="-381000" lvl="2" marL="1371600" algn="l">
              <a:lnSpc>
                <a:spcPct val="90000"/>
              </a:lnSpc>
              <a:spcBef>
                <a:spcPts val="500"/>
              </a:spcBef>
              <a:spcAft>
                <a:spcPts val="0"/>
              </a:spcAft>
              <a:buSzPts val="2400"/>
              <a:buChar char="•"/>
              <a:defRPr sz="24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63" name="Google Shape;363;p6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64" name="Google Shape;364;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6" name="Google Shape;366;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367" name="Google Shape;367;p65"/>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bg>
      <p:bgPr>
        <a:solidFill>
          <a:schemeClr val="lt1"/>
        </a:solidFill>
      </p:bgPr>
    </p:bg>
    <p:spTree>
      <p:nvGrpSpPr>
        <p:cNvPr id="368" name="Shape 368"/>
        <p:cNvGrpSpPr/>
        <p:nvPr/>
      </p:nvGrpSpPr>
      <p:grpSpPr>
        <a:xfrm>
          <a:off x="0" y="0"/>
          <a:ext cx="0" cy="0"/>
          <a:chOff x="0" y="0"/>
          <a:chExt cx="0" cy="0"/>
        </a:xfrm>
      </p:grpSpPr>
      <p:sp>
        <p:nvSpPr>
          <p:cNvPr id="369" name="Google Shape;369;p6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03864"/>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0" name="Google Shape;370;p66"/>
          <p:cNvSpPr/>
          <p:nvPr>
            <p:ph idx="2" type="pic"/>
          </p:nvPr>
        </p:nvSpPr>
        <p:spPr>
          <a:xfrm>
            <a:off x="5183188" y="987425"/>
            <a:ext cx="6172200" cy="4873625"/>
          </a:xfrm>
          <a:prstGeom prst="rect">
            <a:avLst/>
          </a:prstGeom>
          <a:noFill/>
          <a:ln>
            <a:noFill/>
          </a:ln>
        </p:spPr>
      </p:sp>
      <p:sp>
        <p:nvSpPr>
          <p:cNvPr id="371" name="Google Shape;371;p6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72" name="Google Shape;372;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3" name="Google Shape;373;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4" name="Google Shape;374;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375" name="Google Shape;375;p66"/>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Vertical Text">
  <p:cSld name="1_Title and Vertical Text">
    <p:bg>
      <p:bgPr>
        <a:solidFill>
          <a:schemeClr val="lt1"/>
        </a:solidFill>
      </p:bgPr>
    </p:bg>
    <p:spTree>
      <p:nvGrpSpPr>
        <p:cNvPr id="376" name="Shape 376"/>
        <p:cNvGrpSpPr/>
        <p:nvPr/>
      </p:nvGrpSpPr>
      <p:grpSpPr>
        <a:xfrm>
          <a:off x="0" y="0"/>
          <a:ext cx="0" cy="0"/>
          <a:chOff x="0" y="0"/>
          <a:chExt cx="0" cy="0"/>
        </a:xfrm>
      </p:grpSpPr>
      <p:sp>
        <p:nvSpPr>
          <p:cNvPr id="377" name="Google Shape;377;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8" name="Google Shape;378;p6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9" name="Google Shape;379;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0" name="Google Shape;380;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382" name="Google Shape;382;p67"/>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ertical Title and Text">
  <p:cSld name="1_Vertical Title and Text">
    <p:bg>
      <p:bgPr>
        <a:solidFill>
          <a:schemeClr val="lt1"/>
        </a:solidFill>
      </p:bgPr>
    </p:bg>
    <p:spTree>
      <p:nvGrpSpPr>
        <p:cNvPr id="383" name="Shape 383"/>
        <p:cNvGrpSpPr/>
        <p:nvPr/>
      </p:nvGrpSpPr>
      <p:grpSpPr>
        <a:xfrm>
          <a:off x="0" y="0"/>
          <a:ext cx="0" cy="0"/>
          <a:chOff x="0" y="0"/>
          <a:chExt cx="0" cy="0"/>
        </a:xfrm>
      </p:grpSpPr>
      <p:sp>
        <p:nvSpPr>
          <p:cNvPr id="384" name="Google Shape;384;p6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5" name="Google Shape;385;p6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6" name="Google Shape;386;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7" name="Google Shape;387;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8" name="Google Shape;388;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389" name="Google Shape;389;p68"/>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bg>
      <p:bgPr>
        <a:solidFill>
          <a:schemeClr val="lt1"/>
        </a:solidFill>
      </p:bgPr>
    </p:bg>
    <p:spTree>
      <p:nvGrpSpPr>
        <p:cNvPr id="390" name="Shape 390"/>
        <p:cNvGrpSpPr/>
        <p:nvPr/>
      </p:nvGrpSpPr>
      <p:grpSpPr>
        <a:xfrm>
          <a:off x="0" y="0"/>
          <a:ext cx="0" cy="0"/>
          <a:chOff x="0" y="0"/>
          <a:chExt cx="0" cy="0"/>
        </a:xfrm>
      </p:grpSpPr>
      <p:sp>
        <p:nvSpPr>
          <p:cNvPr id="391" name="Google Shape;391;p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2" name="Google Shape;392;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4" name="Google Shape;394;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395" name="Google Shape;395;p69"/>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60" name="Google Shape;60;p16"/>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bg>
      <p:bgPr>
        <a:solidFill>
          <a:schemeClr val="lt1"/>
        </a:solidFill>
      </p:bgPr>
    </p:bg>
    <p:spTree>
      <p:nvGrpSpPr>
        <p:cNvPr id="396" name="Shape 396"/>
        <p:cNvGrpSpPr/>
        <p:nvPr/>
      </p:nvGrpSpPr>
      <p:grpSpPr>
        <a:xfrm>
          <a:off x="0" y="0"/>
          <a:ext cx="0" cy="0"/>
          <a:chOff x="0" y="0"/>
          <a:chExt cx="0" cy="0"/>
        </a:xfrm>
      </p:grpSpPr>
      <p:sp>
        <p:nvSpPr>
          <p:cNvPr id="397" name="Google Shape;397;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8" name="Google Shape;398;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shape&#10;&#10;Description automatically generated" id="400" name="Google Shape;400;p70"/>
          <p:cNvPicPr preferRelativeResize="0"/>
          <p:nvPr/>
        </p:nvPicPr>
        <p:blipFill rotWithShape="1">
          <a:blip r:embed="rId2">
            <a:alphaModFix/>
          </a:blip>
          <a:srcRect b="0" l="0" r="0" t="0"/>
          <a:stretch/>
        </p:blipFill>
        <p:spPr>
          <a:xfrm flipH="1" rot="2251387">
            <a:off x="253717" y="-717604"/>
            <a:ext cx="849747" cy="2929717"/>
          </a:xfrm>
          <a:prstGeom prst="rect">
            <a:avLst/>
          </a:prstGeom>
          <a:noFill/>
          <a:ln>
            <a:noFill/>
          </a:ln>
        </p:spPr>
      </p:pic>
      <p:pic>
        <p:nvPicPr>
          <p:cNvPr descr="A picture containing black, darkness&#10;&#10;Description automatically generated" id="401" name="Google Shape;401;p70"/>
          <p:cNvPicPr preferRelativeResize="0"/>
          <p:nvPr/>
        </p:nvPicPr>
        <p:blipFill rotWithShape="1">
          <a:blip r:embed="rId3">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bg>
      <p:bgPr>
        <a:solidFill>
          <a:schemeClr val="lt1"/>
        </a:solidFill>
      </p:bgPr>
    </p:bg>
    <p:spTree>
      <p:nvGrpSpPr>
        <p:cNvPr id="402" name="Shape 402"/>
        <p:cNvGrpSpPr/>
        <p:nvPr/>
      </p:nvGrpSpPr>
      <p:grpSpPr>
        <a:xfrm>
          <a:off x="0" y="0"/>
          <a:ext cx="0" cy="0"/>
          <a:chOff x="0" y="0"/>
          <a:chExt cx="0" cy="0"/>
        </a:xfrm>
      </p:grpSpPr>
      <p:sp>
        <p:nvSpPr>
          <p:cNvPr id="403" name="Google Shape;403;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4" name="Google Shape;404;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shape&#10;&#10;Description automatically generated" id="406" name="Google Shape;406;p71"/>
          <p:cNvPicPr preferRelativeResize="0"/>
          <p:nvPr/>
        </p:nvPicPr>
        <p:blipFill rotWithShape="1">
          <a:blip r:embed="rId2">
            <a:alphaModFix/>
          </a:blip>
          <a:srcRect b="0" l="0" r="0" t="0"/>
          <a:stretch/>
        </p:blipFill>
        <p:spPr>
          <a:xfrm flipH="1" rot="-2701350">
            <a:off x="161966" y="4654890"/>
            <a:ext cx="849747" cy="2929717"/>
          </a:xfrm>
          <a:prstGeom prst="rect">
            <a:avLst/>
          </a:prstGeom>
          <a:noFill/>
          <a:ln>
            <a:noFill/>
          </a:ln>
        </p:spPr>
      </p:pic>
      <p:pic>
        <p:nvPicPr>
          <p:cNvPr descr="A picture containing black, darkness&#10;&#10;Description automatically generated" id="407" name="Google Shape;407;p71"/>
          <p:cNvPicPr preferRelativeResize="0"/>
          <p:nvPr/>
        </p:nvPicPr>
        <p:blipFill rotWithShape="1">
          <a:blip r:embed="rId3">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bg>
      <p:bgPr>
        <a:solidFill>
          <a:schemeClr val="lt1"/>
        </a:solidFill>
      </p:bgPr>
    </p:bg>
    <p:spTree>
      <p:nvGrpSpPr>
        <p:cNvPr id="408" name="Shape 408"/>
        <p:cNvGrpSpPr/>
        <p:nvPr/>
      </p:nvGrpSpPr>
      <p:grpSpPr>
        <a:xfrm>
          <a:off x="0" y="0"/>
          <a:ext cx="0" cy="0"/>
          <a:chOff x="0" y="0"/>
          <a:chExt cx="0" cy="0"/>
        </a:xfrm>
      </p:grpSpPr>
      <p:sp>
        <p:nvSpPr>
          <p:cNvPr id="409" name="Google Shape;409;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0" name="Google Shape;410;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413" name="Google Shape;413;p72"/>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rison">
  <p:cSld name="2_Comparison">
    <p:bg>
      <p:bgPr>
        <a:solidFill>
          <a:schemeClr val="lt1"/>
        </a:solidFill>
      </p:bgPr>
    </p:bg>
    <p:spTree>
      <p:nvGrpSpPr>
        <p:cNvPr id="414" name="Shape 414"/>
        <p:cNvGrpSpPr/>
        <p:nvPr/>
      </p:nvGrpSpPr>
      <p:grpSpPr>
        <a:xfrm>
          <a:off x="0" y="0"/>
          <a:ext cx="0" cy="0"/>
          <a:chOff x="0" y="0"/>
          <a:chExt cx="0" cy="0"/>
        </a:xfrm>
      </p:grpSpPr>
      <p:sp>
        <p:nvSpPr>
          <p:cNvPr id="415" name="Google Shape;415;p73"/>
          <p:cNvSpPr/>
          <p:nvPr/>
        </p:nvSpPr>
        <p:spPr>
          <a:xfrm>
            <a:off x="0" y="0"/>
            <a:ext cx="12192000" cy="118437"/>
          </a:xfrm>
          <a:prstGeom prst="rect">
            <a:avLst/>
          </a:prstGeom>
          <a:solidFill>
            <a:srgbClr val="98BF0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73"/>
          <p:cNvSpPr/>
          <p:nvPr/>
        </p:nvSpPr>
        <p:spPr>
          <a:xfrm>
            <a:off x="9560999" y="5300134"/>
            <a:ext cx="4594279" cy="4594279"/>
          </a:xfrm>
          <a:prstGeom prst="ellipse">
            <a:avLst/>
          </a:prstGeom>
          <a:solidFill>
            <a:srgbClr val="97BF0D">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                </a:t>
            </a:r>
            <a:endParaRPr/>
          </a:p>
        </p:txBody>
      </p:sp>
      <p:sp>
        <p:nvSpPr>
          <p:cNvPr id="417" name="Google Shape;417;p73"/>
          <p:cNvSpPr txBox="1"/>
          <p:nvPr>
            <p:ph idx="1" type="body"/>
          </p:nvPr>
        </p:nvSpPr>
        <p:spPr>
          <a:xfrm>
            <a:off x="593196" y="584729"/>
            <a:ext cx="10312400" cy="9985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4000"/>
              <a:buNone/>
              <a:defRPr b="1" i="0" sz="4000">
                <a:solidFill>
                  <a:srgbClr val="1D2A5A"/>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8" name="Google Shape;418;p73"/>
          <p:cNvSpPr txBox="1"/>
          <p:nvPr>
            <p:ph idx="2" type="body"/>
          </p:nvPr>
        </p:nvSpPr>
        <p:spPr>
          <a:xfrm>
            <a:off x="593725" y="1651000"/>
            <a:ext cx="10312400" cy="3581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000"/>
              <a:buNone/>
              <a:defRPr sz="2000">
                <a:solidFill>
                  <a:srgbClr val="1D2A5A"/>
                </a:solidFill>
                <a:latin typeface="Arial"/>
                <a:ea typeface="Arial"/>
                <a:cs typeface="Arial"/>
                <a:sym typeface="Arial"/>
              </a:defRPr>
            </a:lvl1pPr>
            <a:lvl2pPr indent="-228600" lvl="1" marL="914400" algn="l">
              <a:lnSpc>
                <a:spcPct val="90000"/>
              </a:lnSpc>
              <a:spcBef>
                <a:spcPts val="500"/>
              </a:spcBef>
              <a:spcAft>
                <a:spcPts val="0"/>
              </a:spcAft>
              <a:buSzPts val="2400"/>
              <a:buNone/>
              <a:defRPr>
                <a:solidFill>
                  <a:srgbClr val="1D2A5A"/>
                </a:solidFill>
                <a:latin typeface="Arial"/>
                <a:ea typeface="Arial"/>
                <a:cs typeface="Arial"/>
                <a:sym typeface="Arial"/>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mparison">
  <p:cSld name="3_Comparison">
    <p:bg>
      <p:bgPr>
        <a:solidFill>
          <a:schemeClr val="lt1"/>
        </a:solidFill>
      </p:bgPr>
    </p:bg>
    <p:spTree>
      <p:nvGrpSpPr>
        <p:cNvPr id="419" name="Shape 419"/>
        <p:cNvGrpSpPr/>
        <p:nvPr/>
      </p:nvGrpSpPr>
      <p:grpSpPr>
        <a:xfrm>
          <a:off x="0" y="0"/>
          <a:ext cx="0" cy="0"/>
          <a:chOff x="0" y="0"/>
          <a:chExt cx="0" cy="0"/>
        </a:xfrm>
      </p:grpSpPr>
      <p:sp>
        <p:nvSpPr>
          <p:cNvPr id="420" name="Google Shape;420;p74"/>
          <p:cNvSpPr/>
          <p:nvPr/>
        </p:nvSpPr>
        <p:spPr>
          <a:xfrm>
            <a:off x="0" y="0"/>
            <a:ext cx="12192000" cy="118437"/>
          </a:xfrm>
          <a:prstGeom prst="rect">
            <a:avLst/>
          </a:prstGeom>
          <a:solidFill>
            <a:srgbClr val="98BF0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74"/>
          <p:cNvSpPr/>
          <p:nvPr/>
        </p:nvSpPr>
        <p:spPr>
          <a:xfrm>
            <a:off x="9560999" y="5300134"/>
            <a:ext cx="4594279" cy="4594279"/>
          </a:xfrm>
          <a:prstGeom prst="ellipse">
            <a:avLst/>
          </a:prstGeom>
          <a:solidFill>
            <a:srgbClr val="97BF0D">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                </a:t>
            </a:r>
            <a:endParaRPr/>
          </a:p>
        </p:txBody>
      </p:sp>
      <p:sp>
        <p:nvSpPr>
          <p:cNvPr id="422" name="Google Shape;422;p74"/>
          <p:cNvSpPr txBox="1"/>
          <p:nvPr>
            <p:ph idx="1" type="body"/>
          </p:nvPr>
        </p:nvSpPr>
        <p:spPr>
          <a:xfrm>
            <a:off x="593196" y="584729"/>
            <a:ext cx="10312400" cy="9985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4000"/>
              <a:buNone/>
              <a:defRPr b="1" i="0" sz="4000">
                <a:solidFill>
                  <a:srgbClr val="1D2A5A"/>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3" name="Google Shape;423;p74"/>
          <p:cNvSpPr txBox="1"/>
          <p:nvPr>
            <p:ph idx="2" type="body"/>
          </p:nvPr>
        </p:nvSpPr>
        <p:spPr>
          <a:xfrm>
            <a:off x="593725" y="1651000"/>
            <a:ext cx="10312400" cy="3581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000"/>
              <a:buNone/>
              <a:defRPr sz="2000">
                <a:solidFill>
                  <a:srgbClr val="1D2A5A"/>
                </a:solidFill>
                <a:latin typeface="Arial"/>
                <a:ea typeface="Arial"/>
                <a:cs typeface="Arial"/>
                <a:sym typeface="Arial"/>
              </a:defRPr>
            </a:lvl1pPr>
            <a:lvl2pPr indent="-228600" lvl="1" marL="914400" algn="l">
              <a:lnSpc>
                <a:spcPct val="90000"/>
              </a:lnSpc>
              <a:spcBef>
                <a:spcPts val="500"/>
              </a:spcBef>
              <a:spcAft>
                <a:spcPts val="0"/>
              </a:spcAft>
              <a:buSzPts val="2400"/>
              <a:buNone/>
              <a:defRPr>
                <a:solidFill>
                  <a:srgbClr val="1D2A5A"/>
                </a:solidFill>
                <a:latin typeface="Arial"/>
                <a:ea typeface="Arial"/>
                <a:cs typeface="Arial"/>
                <a:sym typeface="Arial"/>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bg>
      <p:bgPr>
        <a:solidFill>
          <a:schemeClr val="accent1">
            <a:alpha val="4705"/>
          </a:schemeClr>
        </a:solidFill>
      </p:bgPr>
    </p:bg>
    <p:spTree>
      <p:nvGrpSpPr>
        <p:cNvPr id="424" name="Shape 424"/>
        <p:cNvGrpSpPr/>
        <p:nvPr/>
      </p:nvGrpSpPr>
      <p:grpSpPr>
        <a:xfrm>
          <a:off x="0" y="0"/>
          <a:ext cx="0" cy="0"/>
          <a:chOff x="0" y="0"/>
          <a:chExt cx="0" cy="0"/>
        </a:xfrm>
      </p:grpSpPr>
      <p:sp>
        <p:nvSpPr>
          <p:cNvPr id="425" name="Google Shape;425;p75"/>
          <p:cNvSpPr/>
          <p:nvPr>
            <p:ph idx="2" type="pic"/>
          </p:nvPr>
        </p:nvSpPr>
        <p:spPr>
          <a:xfrm>
            <a:off x="0" y="0"/>
            <a:ext cx="12192000" cy="6858000"/>
          </a:xfrm>
          <a:prstGeom prst="rect">
            <a:avLst/>
          </a:prstGeom>
          <a:noFill/>
          <a:ln>
            <a:noFill/>
          </a:ln>
        </p:spPr>
      </p:sp>
      <p:sp>
        <p:nvSpPr>
          <p:cNvPr id="426" name="Google Shape;426;p75"/>
          <p:cNvSpPr txBox="1"/>
          <p:nvPr>
            <p:ph type="ctrTitle"/>
          </p:nvPr>
        </p:nvSpPr>
        <p:spPr>
          <a:xfrm>
            <a:off x="7580671" y="723672"/>
            <a:ext cx="2915296" cy="3884668"/>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7" name="Google Shape;427;p75"/>
          <p:cNvSpPr txBox="1"/>
          <p:nvPr>
            <p:ph idx="1" type="body"/>
          </p:nvPr>
        </p:nvSpPr>
        <p:spPr>
          <a:xfrm>
            <a:off x="7580313" y="5005388"/>
            <a:ext cx="3609975" cy="8509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800"/>
              <a:buNone/>
              <a:defRPr sz="2800">
                <a:solidFill>
                  <a:schemeClr val="lt1"/>
                </a:solidFill>
              </a:defRPr>
            </a:lvl1pPr>
            <a:lvl2pPr indent="-228600" lvl="1" marL="914400" algn="l">
              <a:lnSpc>
                <a:spcPct val="90000"/>
              </a:lnSpc>
              <a:spcBef>
                <a:spcPts val="500"/>
              </a:spcBef>
              <a:spcAft>
                <a:spcPts val="0"/>
              </a:spcAft>
              <a:buSzPts val="2400"/>
              <a:buNone/>
              <a:defRPr>
                <a:solidFill>
                  <a:schemeClr val="dk1"/>
                </a:solidFill>
              </a:defRPr>
            </a:lvl2pPr>
            <a:lvl3pPr indent="-228600" lvl="2" marL="1371600" algn="l">
              <a:lnSpc>
                <a:spcPct val="90000"/>
              </a:lnSpc>
              <a:spcBef>
                <a:spcPts val="500"/>
              </a:spcBef>
              <a:spcAft>
                <a:spcPts val="0"/>
              </a:spcAft>
              <a:buSzPts val="2000"/>
              <a:buNone/>
              <a:defRPr>
                <a:solidFill>
                  <a:schemeClr val="dk1"/>
                </a:solidFill>
              </a:defRPr>
            </a:lvl3pPr>
            <a:lvl4pPr indent="-228600" lvl="3" marL="1828800" algn="l">
              <a:lnSpc>
                <a:spcPct val="90000"/>
              </a:lnSpc>
              <a:spcBef>
                <a:spcPts val="500"/>
              </a:spcBef>
              <a:spcAft>
                <a:spcPts val="0"/>
              </a:spcAft>
              <a:buSzPts val="1800"/>
              <a:buNone/>
              <a:defRPr>
                <a:solidFill>
                  <a:schemeClr val="dk1"/>
                </a:solidFill>
              </a:defRPr>
            </a:lvl4pPr>
            <a:lvl5pPr indent="-228600" lvl="4" marL="2286000" algn="l">
              <a:lnSpc>
                <a:spcPct val="90000"/>
              </a:lnSpc>
              <a:spcBef>
                <a:spcPts val="500"/>
              </a:spcBef>
              <a:spcAft>
                <a:spcPts val="0"/>
              </a:spcAft>
              <a:buSzPts val="1800"/>
              <a:buNone/>
              <a:defRPr>
                <a:solidFill>
                  <a:schemeClr val="dk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28" name="Google Shape;428;p75"/>
          <p:cNvSpPr txBox="1"/>
          <p:nvPr>
            <p:ph idx="10" type="dt"/>
          </p:nvPr>
        </p:nvSpPr>
        <p:spPr>
          <a:xfrm>
            <a:off x="7580670" y="6112465"/>
            <a:ext cx="3009660" cy="3149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1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9" name="Google Shape;429;p75"/>
          <p:cNvSpPr txBox="1"/>
          <p:nvPr>
            <p:ph idx="11" type="ftr"/>
          </p:nvPr>
        </p:nvSpPr>
        <p:spPr>
          <a:xfrm rot="5400000">
            <a:off x="9233562" y="2578525"/>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1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0" name="Google Shape;430;p75"/>
          <p:cNvSpPr txBox="1"/>
          <p:nvPr>
            <p:ph idx="12" type="sldNum"/>
          </p:nvPr>
        </p:nvSpPr>
        <p:spPr>
          <a:xfrm>
            <a:off x="10821701" y="5672706"/>
            <a:ext cx="951908" cy="754673"/>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3600">
                <a:solidFill>
                  <a:schemeClr val="lt1"/>
                </a:solidFill>
                <a:latin typeface="Calibri"/>
                <a:ea typeface="Calibri"/>
                <a:cs typeface="Calibri"/>
                <a:sym typeface="Calibri"/>
              </a:defRPr>
            </a:lvl1pPr>
            <a:lvl2pPr indent="0" lvl="1" marL="0" marR="0" algn="ctr">
              <a:spcBef>
                <a:spcPts val="0"/>
              </a:spcBef>
              <a:buNone/>
              <a:defRPr b="1" sz="3600">
                <a:solidFill>
                  <a:schemeClr val="lt1"/>
                </a:solidFill>
                <a:latin typeface="Calibri"/>
                <a:ea typeface="Calibri"/>
                <a:cs typeface="Calibri"/>
                <a:sym typeface="Calibri"/>
              </a:defRPr>
            </a:lvl2pPr>
            <a:lvl3pPr indent="0" lvl="2" marL="0" marR="0" algn="ctr">
              <a:spcBef>
                <a:spcPts val="0"/>
              </a:spcBef>
              <a:buNone/>
              <a:defRPr b="1" sz="3600">
                <a:solidFill>
                  <a:schemeClr val="lt1"/>
                </a:solidFill>
                <a:latin typeface="Calibri"/>
                <a:ea typeface="Calibri"/>
                <a:cs typeface="Calibri"/>
                <a:sym typeface="Calibri"/>
              </a:defRPr>
            </a:lvl3pPr>
            <a:lvl4pPr indent="0" lvl="3" marL="0" marR="0" algn="ctr">
              <a:spcBef>
                <a:spcPts val="0"/>
              </a:spcBef>
              <a:buNone/>
              <a:defRPr b="1" sz="3600">
                <a:solidFill>
                  <a:schemeClr val="lt1"/>
                </a:solidFill>
                <a:latin typeface="Calibri"/>
                <a:ea typeface="Calibri"/>
                <a:cs typeface="Calibri"/>
                <a:sym typeface="Calibri"/>
              </a:defRPr>
            </a:lvl4pPr>
            <a:lvl5pPr indent="0" lvl="4" marL="0" marR="0" algn="ctr">
              <a:spcBef>
                <a:spcPts val="0"/>
              </a:spcBef>
              <a:buNone/>
              <a:defRPr b="1" sz="3600">
                <a:solidFill>
                  <a:schemeClr val="lt1"/>
                </a:solidFill>
                <a:latin typeface="Calibri"/>
                <a:ea typeface="Calibri"/>
                <a:cs typeface="Calibri"/>
                <a:sym typeface="Calibri"/>
              </a:defRPr>
            </a:lvl5pPr>
            <a:lvl6pPr indent="0" lvl="5" marL="0" marR="0" algn="ctr">
              <a:spcBef>
                <a:spcPts val="0"/>
              </a:spcBef>
              <a:buNone/>
              <a:defRPr b="1" sz="3600">
                <a:solidFill>
                  <a:schemeClr val="lt1"/>
                </a:solidFill>
                <a:latin typeface="Calibri"/>
                <a:ea typeface="Calibri"/>
                <a:cs typeface="Calibri"/>
                <a:sym typeface="Calibri"/>
              </a:defRPr>
            </a:lvl6pPr>
            <a:lvl7pPr indent="0" lvl="6" marL="0" marR="0" algn="ctr">
              <a:spcBef>
                <a:spcPts val="0"/>
              </a:spcBef>
              <a:buNone/>
              <a:defRPr b="1" sz="3600">
                <a:solidFill>
                  <a:schemeClr val="lt1"/>
                </a:solidFill>
                <a:latin typeface="Calibri"/>
                <a:ea typeface="Calibri"/>
                <a:cs typeface="Calibri"/>
                <a:sym typeface="Calibri"/>
              </a:defRPr>
            </a:lvl7pPr>
            <a:lvl8pPr indent="0" lvl="7" marL="0" marR="0" algn="ctr">
              <a:spcBef>
                <a:spcPts val="0"/>
              </a:spcBef>
              <a:buNone/>
              <a:defRPr b="1" sz="3600">
                <a:solidFill>
                  <a:schemeClr val="lt1"/>
                </a:solidFill>
                <a:latin typeface="Calibri"/>
                <a:ea typeface="Calibri"/>
                <a:cs typeface="Calibri"/>
                <a:sym typeface="Calibri"/>
              </a:defRPr>
            </a:lvl8pPr>
            <a:lvl9pPr indent="0" lvl="8" marL="0" marR="0" algn="ctr">
              <a:spcBef>
                <a:spcPts val="0"/>
              </a:spcBef>
              <a:buNone/>
              <a:defRPr b="1" sz="36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p:cSld name="1_Quote">
    <p:bg>
      <p:bgPr>
        <a:solidFill>
          <a:schemeClr val="accent1">
            <a:alpha val="4705"/>
          </a:schemeClr>
        </a:solidFill>
      </p:bgPr>
    </p:bg>
    <p:spTree>
      <p:nvGrpSpPr>
        <p:cNvPr id="431" name="Shape 431"/>
        <p:cNvGrpSpPr/>
        <p:nvPr/>
      </p:nvGrpSpPr>
      <p:grpSpPr>
        <a:xfrm>
          <a:off x="0" y="0"/>
          <a:ext cx="0" cy="0"/>
          <a:chOff x="0" y="0"/>
          <a:chExt cx="0" cy="0"/>
        </a:xfrm>
      </p:grpSpPr>
      <p:sp>
        <p:nvSpPr>
          <p:cNvPr id="432" name="Google Shape;432;p76"/>
          <p:cNvSpPr/>
          <p:nvPr>
            <p:ph idx="2" type="pic"/>
          </p:nvPr>
        </p:nvSpPr>
        <p:spPr>
          <a:xfrm>
            <a:off x="0" y="0"/>
            <a:ext cx="12192000" cy="6858000"/>
          </a:xfrm>
          <a:prstGeom prst="rect">
            <a:avLst/>
          </a:prstGeom>
          <a:noFill/>
          <a:ln>
            <a:noFill/>
          </a:ln>
        </p:spPr>
      </p:sp>
      <p:sp>
        <p:nvSpPr>
          <p:cNvPr id="433" name="Google Shape;433;p76"/>
          <p:cNvSpPr txBox="1"/>
          <p:nvPr>
            <p:ph type="ctrTitle"/>
          </p:nvPr>
        </p:nvSpPr>
        <p:spPr>
          <a:xfrm>
            <a:off x="7580671" y="723672"/>
            <a:ext cx="2915296" cy="3884668"/>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4" name="Google Shape;434;p76"/>
          <p:cNvSpPr txBox="1"/>
          <p:nvPr>
            <p:ph idx="1" type="body"/>
          </p:nvPr>
        </p:nvSpPr>
        <p:spPr>
          <a:xfrm>
            <a:off x="7580313" y="5005388"/>
            <a:ext cx="3609975" cy="8509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800"/>
              <a:buNone/>
              <a:defRPr sz="2800">
                <a:solidFill>
                  <a:schemeClr val="lt1"/>
                </a:solidFill>
              </a:defRPr>
            </a:lvl1pPr>
            <a:lvl2pPr indent="-228600" lvl="1" marL="914400" algn="l">
              <a:lnSpc>
                <a:spcPct val="90000"/>
              </a:lnSpc>
              <a:spcBef>
                <a:spcPts val="500"/>
              </a:spcBef>
              <a:spcAft>
                <a:spcPts val="0"/>
              </a:spcAft>
              <a:buSzPts val="2400"/>
              <a:buNone/>
              <a:defRPr>
                <a:solidFill>
                  <a:schemeClr val="dk1"/>
                </a:solidFill>
              </a:defRPr>
            </a:lvl2pPr>
            <a:lvl3pPr indent="-228600" lvl="2" marL="1371600" algn="l">
              <a:lnSpc>
                <a:spcPct val="90000"/>
              </a:lnSpc>
              <a:spcBef>
                <a:spcPts val="500"/>
              </a:spcBef>
              <a:spcAft>
                <a:spcPts val="0"/>
              </a:spcAft>
              <a:buSzPts val="2000"/>
              <a:buNone/>
              <a:defRPr>
                <a:solidFill>
                  <a:schemeClr val="dk1"/>
                </a:solidFill>
              </a:defRPr>
            </a:lvl3pPr>
            <a:lvl4pPr indent="-228600" lvl="3" marL="1828800" algn="l">
              <a:lnSpc>
                <a:spcPct val="90000"/>
              </a:lnSpc>
              <a:spcBef>
                <a:spcPts val="500"/>
              </a:spcBef>
              <a:spcAft>
                <a:spcPts val="0"/>
              </a:spcAft>
              <a:buSzPts val="1800"/>
              <a:buNone/>
              <a:defRPr>
                <a:solidFill>
                  <a:schemeClr val="dk1"/>
                </a:solidFill>
              </a:defRPr>
            </a:lvl4pPr>
            <a:lvl5pPr indent="-228600" lvl="4" marL="2286000" algn="l">
              <a:lnSpc>
                <a:spcPct val="90000"/>
              </a:lnSpc>
              <a:spcBef>
                <a:spcPts val="500"/>
              </a:spcBef>
              <a:spcAft>
                <a:spcPts val="0"/>
              </a:spcAft>
              <a:buSzPts val="1800"/>
              <a:buNone/>
              <a:defRPr>
                <a:solidFill>
                  <a:schemeClr val="dk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35" name="Google Shape;435;p76"/>
          <p:cNvSpPr txBox="1"/>
          <p:nvPr>
            <p:ph idx="10" type="dt"/>
          </p:nvPr>
        </p:nvSpPr>
        <p:spPr>
          <a:xfrm>
            <a:off x="7580670" y="6112465"/>
            <a:ext cx="3009660" cy="3149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1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6" name="Google Shape;436;p76"/>
          <p:cNvSpPr txBox="1"/>
          <p:nvPr>
            <p:ph idx="11" type="ftr"/>
          </p:nvPr>
        </p:nvSpPr>
        <p:spPr>
          <a:xfrm rot="5400000">
            <a:off x="9233562" y="2578525"/>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1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7" name="Google Shape;437;p76"/>
          <p:cNvSpPr txBox="1"/>
          <p:nvPr>
            <p:ph idx="12" type="sldNum"/>
          </p:nvPr>
        </p:nvSpPr>
        <p:spPr>
          <a:xfrm>
            <a:off x="10821701" y="5672706"/>
            <a:ext cx="951908" cy="754673"/>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3600">
                <a:solidFill>
                  <a:schemeClr val="lt1"/>
                </a:solidFill>
                <a:latin typeface="Calibri"/>
                <a:ea typeface="Calibri"/>
                <a:cs typeface="Calibri"/>
                <a:sym typeface="Calibri"/>
              </a:defRPr>
            </a:lvl1pPr>
            <a:lvl2pPr indent="0" lvl="1" marL="0" marR="0" algn="ctr">
              <a:spcBef>
                <a:spcPts val="0"/>
              </a:spcBef>
              <a:buNone/>
              <a:defRPr b="1" sz="3600">
                <a:solidFill>
                  <a:schemeClr val="lt1"/>
                </a:solidFill>
                <a:latin typeface="Calibri"/>
                <a:ea typeface="Calibri"/>
                <a:cs typeface="Calibri"/>
                <a:sym typeface="Calibri"/>
              </a:defRPr>
            </a:lvl2pPr>
            <a:lvl3pPr indent="0" lvl="2" marL="0" marR="0" algn="ctr">
              <a:spcBef>
                <a:spcPts val="0"/>
              </a:spcBef>
              <a:buNone/>
              <a:defRPr b="1" sz="3600">
                <a:solidFill>
                  <a:schemeClr val="lt1"/>
                </a:solidFill>
                <a:latin typeface="Calibri"/>
                <a:ea typeface="Calibri"/>
                <a:cs typeface="Calibri"/>
                <a:sym typeface="Calibri"/>
              </a:defRPr>
            </a:lvl3pPr>
            <a:lvl4pPr indent="0" lvl="3" marL="0" marR="0" algn="ctr">
              <a:spcBef>
                <a:spcPts val="0"/>
              </a:spcBef>
              <a:buNone/>
              <a:defRPr b="1" sz="3600">
                <a:solidFill>
                  <a:schemeClr val="lt1"/>
                </a:solidFill>
                <a:latin typeface="Calibri"/>
                <a:ea typeface="Calibri"/>
                <a:cs typeface="Calibri"/>
                <a:sym typeface="Calibri"/>
              </a:defRPr>
            </a:lvl4pPr>
            <a:lvl5pPr indent="0" lvl="4" marL="0" marR="0" algn="ctr">
              <a:spcBef>
                <a:spcPts val="0"/>
              </a:spcBef>
              <a:buNone/>
              <a:defRPr b="1" sz="3600">
                <a:solidFill>
                  <a:schemeClr val="lt1"/>
                </a:solidFill>
                <a:latin typeface="Calibri"/>
                <a:ea typeface="Calibri"/>
                <a:cs typeface="Calibri"/>
                <a:sym typeface="Calibri"/>
              </a:defRPr>
            </a:lvl5pPr>
            <a:lvl6pPr indent="0" lvl="5" marL="0" marR="0" algn="ctr">
              <a:spcBef>
                <a:spcPts val="0"/>
              </a:spcBef>
              <a:buNone/>
              <a:defRPr b="1" sz="3600">
                <a:solidFill>
                  <a:schemeClr val="lt1"/>
                </a:solidFill>
                <a:latin typeface="Calibri"/>
                <a:ea typeface="Calibri"/>
                <a:cs typeface="Calibri"/>
                <a:sym typeface="Calibri"/>
              </a:defRPr>
            </a:lvl6pPr>
            <a:lvl7pPr indent="0" lvl="6" marL="0" marR="0" algn="ctr">
              <a:spcBef>
                <a:spcPts val="0"/>
              </a:spcBef>
              <a:buNone/>
              <a:defRPr b="1" sz="3600">
                <a:solidFill>
                  <a:schemeClr val="lt1"/>
                </a:solidFill>
                <a:latin typeface="Calibri"/>
                <a:ea typeface="Calibri"/>
                <a:cs typeface="Calibri"/>
                <a:sym typeface="Calibri"/>
              </a:defRPr>
            </a:lvl7pPr>
            <a:lvl8pPr indent="0" lvl="7" marL="0" marR="0" algn="ctr">
              <a:spcBef>
                <a:spcPts val="0"/>
              </a:spcBef>
              <a:buNone/>
              <a:defRPr b="1" sz="3600">
                <a:solidFill>
                  <a:schemeClr val="lt1"/>
                </a:solidFill>
                <a:latin typeface="Calibri"/>
                <a:ea typeface="Calibri"/>
                <a:cs typeface="Calibri"/>
                <a:sym typeface="Calibri"/>
              </a:defRPr>
            </a:lvl8pPr>
            <a:lvl9pPr indent="0" lvl="8" marL="0" marR="0" algn="ctr">
              <a:spcBef>
                <a:spcPts val="0"/>
              </a:spcBef>
              <a:buNone/>
              <a:defRPr b="1" sz="36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4" name="Shape 444"/>
        <p:cNvGrpSpPr/>
        <p:nvPr/>
      </p:nvGrpSpPr>
      <p:grpSpPr>
        <a:xfrm>
          <a:off x="0" y="0"/>
          <a:ext cx="0" cy="0"/>
          <a:chOff x="0" y="0"/>
          <a:chExt cx="0" cy="0"/>
        </a:xfrm>
      </p:grpSpPr>
      <p:sp>
        <p:nvSpPr>
          <p:cNvPr id="445" name="Google Shape;445;p1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6" name="Google Shape;446;p1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1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8" name="Shape 448"/>
        <p:cNvGrpSpPr/>
        <p:nvPr/>
      </p:nvGrpSpPr>
      <p:grpSpPr>
        <a:xfrm>
          <a:off x="0" y="0"/>
          <a:ext cx="0" cy="0"/>
          <a:chOff x="0" y="0"/>
          <a:chExt cx="0" cy="0"/>
        </a:xfrm>
      </p:grpSpPr>
      <p:sp>
        <p:nvSpPr>
          <p:cNvPr id="449" name="Google Shape;449;p77"/>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0" name="Google Shape;450;p7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51" name="Google Shape;451;p7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2" name="Google Shape;452;p7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3" name="Google Shape;453;p7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4" name="Shape 454"/>
        <p:cNvGrpSpPr/>
        <p:nvPr/>
      </p:nvGrpSpPr>
      <p:grpSpPr>
        <a:xfrm>
          <a:off x="0" y="0"/>
          <a:ext cx="0" cy="0"/>
          <a:chOff x="0" y="0"/>
          <a:chExt cx="0" cy="0"/>
        </a:xfrm>
      </p:grpSpPr>
      <p:sp>
        <p:nvSpPr>
          <p:cNvPr id="455" name="Google Shape;455;p78"/>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6" name="Google Shape;456;p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7" name="Google Shape;457;p7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8" name="Google Shape;458;p7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9" name="Google Shape;459;p7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1" name="Shape 61"/>
        <p:cNvGrpSpPr/>
        <p:nvPr/>
      </p:nvGrpSpPr>
      <p:grpSpPr>
        <a:xfrm>
          <a:off x="0" y="0"/>
          <a:ext cx="0" cy="0"/>
          <a:chOff x="0" y="0"/>
          <a:chExt cx="0" cy="0"/>
        </a:xfrm>
      </p:grpSpPr>
      <p:sp>
        <p:nvSpPr>
          <p:cNvPr id="62" name="Google Shape;62;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03864"/>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rgbClr val="888888"/>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4" name="Google Shape;6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67" name="Google Shape;67;p17"/>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0" name="Shape 460"/>
        <p:cNvGrpSpPr/>
        <p:nvPr/>
      </p:nvGrpSpPr>
      <p:grpSpPr>
        <a:xfrm>
          <a:off x="0" y="0"/>
          <a:ext cx="0" cy="0"/>
          <a:chOff x="0" y="0"/>
          <a:chExt cx="0" cy="0"/>
        </a:xfrm>
      </p:grpSpPr>
      <p:sp>
        <p:nvSpPr>
          <p:cNvPr id="461" name="Google Shape;461;p79"/>
          <p:cNvSpPr txBox="1"/>
          <p:nvPr>
            <p:ph type="title"/>
          </p:nvPr>
        </p:nvSpPr>
        <p:spPr>
          <a:xfrm>
            <a:off x="831850" y="1709739"/>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2" name="Google Shape;462;p79"/>
          <p:cNvSpPr txBox="1"/>
          <p:nvPr>
            <p:ph idx="1" type="body"/>
          </p:nvPr>
        </p:nvSpPr>
        <p:spPr>
          <a:xfrm>
            <a:off x="831850" y="4589464"/>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63" name="Google Shape;463;p7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4" name="Google Shape;464;p7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5" name="Google Shape;465;p7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6" name="Shape 466"/>
        <p:cNvGrpSpPr/>
        <p:nvPr/>
      </p:nvGrpSpPr>
      <p:grpSpPr>
        <a:xfrm>
          <a:off x="0" y="0"/>
          <a:ext cx="0" cy="0"/>
          <a:chOff x="0" y="0"/>
          <a:chExt cx="0" cy="0"/>
        </a:xfrm>
      </p:grpSpPr>
      <p:sp>
        <p:nvSpPr>
          <p:cNvPr id="467" name="Google Shape;467;p80"/>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8" name="Google Shape;468;p8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9" name="Google Shape;469;p8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0" name="Google Shape;470;p8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1" name="Google Shape;471;p8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2" name="Google Shape;472;p8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3" name="Shape 473"/>
        <p:cNvGrpSpPr/>
        <p:nvPr/>
      </p:nvGrpSpPr>
      <p:grpSpPr>
        <a:xfrm>
          <a:off x="0" y="0"/>
          <a:ext cx="0" cy="0"/>
          <a:chOff x="0" y="0"/>
          <a:chExt cx="0" cy="0"/>
        </a:xfrm>
      </p:grpSpPr>
      <p:sp>
        <p:nvSpPr>
          <p:cNvPr id="474" name="Google Shape;474;p81"/>
          <p:cNvSpPr txBox="1"/>
          <p:nvPr>
            <p:ph type="title"/>
          </p:nvPr>
        </p:nvSpPr>
        <p:spPr>
          <a:xfrm>
            <a:off x="839788"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5" name="Google Shape;475;p81"/>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6" name="Google Shape;476;p81"/>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7" name="Google Shape;477;p81"/>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8" name="Google Shape;478;p81"/>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9" name="Google Shape;479;p8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8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1" name="Google Shape;481;p8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2" name="Shape 482"/>
        <p:cNvGrpSpPr/>
        <p:nvPr/>
      </p:nvGrpSpPr>
      <p:grpSpPr>
        <a:xfrm>
          <a:off x="0" y="0"/>
          <a:ext cx="0" cy="0"/>
          <a:chOff x="0" y="0"/>
          <a:chExt cx="0" cy="0"/>
        </a:xfrm>
      </p:grpSpPr>
      <p:sp>
        <p:nvSpPr>
          <p:cNvPr id="483" name="Google Shape;483;p82"/>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4" name="Google Shape;484;p8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5" name="Google Shape;485;p8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6" name="Google Shape;486;p8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7" name="Shape 487"/>
        <p:cNvGrpSpPr/>
        <p:nvPr/>
      </p:nvGrpSpPr>
      <p:grpSpPr>
        <a:xfrm>
          <a:off x="0" y="0"/>
          <a:ext cx="0" cy="0"/>
          <a:chOff x="0" y="0"/>
          <a:chExt cx="0" cy="0"/>
        </a:xfrm>
      </p:grpSpPr>
      <p:sp>
        <p:nvSpPr>
          <p:cNvPr id="488" name="Google Shape;488;p83"/>
          <p:cNvSpPr txBox="1"/>
          <p:nvPr>
            <p:ph type="title"/>
          </p:nvPr>
        </p:nvSpPr>
        <p:spPr>
          <a:xfrm>
            <a:off x="839789"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9" name="Google Shape;489;p83"/>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90" name="Google Shape;490;p83"/>
          <p:cNvSpPr txBox="1"/>
          <p:nvPr>
            <p:ph idx="2" type="body"/>
          </p:nvPr>
        </p:nvSpPr>
        <p:spPr>
          <a:xfrm>
            <a:off x="839789"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91" name="Google Shape;491;p8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2" name="Google Shape;492;p8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8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94" name="Shape 494"/>
        <p:cNvGrpSpPr/>
        <p:nvPr/>
      </p:nvGrpSpPr>
      <p:grpSpPr>
        <a:xfrm>
          <a:off x="0" y="0"/>
          <a:ext cx="0" cy="0"/>
          <a:chOff x="0" y="0"/>
          <a:chExt cx="0" cy="0"/>
        </a:xfrm>
      </p:grpSpPr>
      <p:sp>
        <p:nvSpPr>
          <p:cNvPr id="495" name="Google Shape;495;p84"/>
          <p:cNvSpPr txBox="1"/>
          <p:nvPr>
            <p:ph type="title"/>
          </p:nvPr>
        </p:nvSpPr>
        <p:spPr>
          <a:xfrm>
            <a:off x="839789"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6" name="Google Shape;496;p84"/>
          <p:cNvSpPr/>
          <p:nvPr>
            <p:ph idx="2" type="pic"/>
          </p:nvPr>
        </p:nvSpPr>
        <p:spPr>
          <a:xfrm>
            <a:off x="5183188" y="987427"/>
            <a:ext cx="6172200" cy="4873625"/>
          </a:xfrm>
          <a:prstGeom prst="rect">
            <a:avLst/>
          </a:prstGeom>
          <a:noFill/>
          <a:ln>
            <a:noFill/>
          </a:ln>
        </p:spPr>
      </p:sp>
      <p:sp>
        <p:nvSpPr>
          <p:cNvPr id="497" name="Google Shape;497;p84"/>
          <p:cNvSpPr txBox="1"/>
          <p:nvPr>
            <p:ph idx="1" type="body"/>
          </p:nvPr>
        </p:nvSpPr>
        <p:spPr>
          <a:xfrm>
            <a:off x="839789"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98" name="Google Shape;498;p8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9" name="Google Shape;499;p8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0" name="Google Shape;500;p8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01" name="Shape 501"/>
        <p:cNvGrpSpPr/>
        <p:nvPr/>
      </p:nvGrpSpPr>
      <p:grpSpPr>
        <a:xfrm>
          <a:off x="0" y="0"/>
          <a:ext cx="0" cy="0"/>
          <a:chOff x="0" y="0"/>
          <a:chExt cx="0" cy="0"/>
        </a:xfrm>
      </p:grpSpPr>
      <p:sp>
        <p:nvSpPr>
          <p:cNvPr id="502" name="Google Shape;502;p85"/>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3" name="Google Shape;503;p8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4" name="Google Shape;504;p8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5" name="Google Shape;505;p8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6" name="Google Shape;506;p8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07" name="Shape 507"/>
        <p:cNvGrpSpPr/>
        <p:nvPr/>
      </p:nvGrpSpPr>
      <p:grpSpPr>
        <a:xfrm>
          <a:off x="0" y="0"/>
          <a:ext cx="0" cy="0"/>
          <a:chOff x="0" y="0"/>
          <a:chExt cx="0" cy="0"/>
        </a:xfrm>
      </p:grpSpPr>
      <p:sp>
        <p:nvSpPr>
          <p:cNvPr id="508" name="Google Shape;508;p86"/>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9" name="Google Shape;509;p86"/>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0" name="Google Shape;510;p8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1" name="Google Shape;511;p8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2" name="Google Shape;512;p8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8" name="Shape 68"/>
        <p:cNvGrpSpPr/>
        <p:nvPr/>
      </p:nvGrpSpPr>
      <p:grpSpPr>
        <a:xfrm>
          <a:off x="0" y="0"/>
          <a:ext cx="0" cy="0"/>
          <a:chOff x="0" y="0"/>
          <a:chExt cx="0" cy="0"/>
        </a:xfrm>
      </p:grpSpPr>
      <p:sp>
        <p:nvSpPr>
          <p:cNvPr id="69" name="Google Shape;69;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75" name="Google Shape;75;p18"/>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6" name="Shape 76"/>
        <p:cNvGrpSpPr/>
        <p:nvPr/>
      </p:nvGrpSpPr>
      <p:grpSpPr>
        <a:xfrm>
          <a:off x="0" y="0"/>
          <a:ext cx="0" cy="0"/>
          <a:chOff x="0" y="0"/>
          <a:chExt cx="0" cy="0"/>
        </a:xfrm>
      </p:grpSpPr>
      <p:sp>
        <p:nvSpPr>
          <p:cNvPr id="77" name="Google Shape;77;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9" name="Google Shape;79;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 name="Google Shape;81;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pic>
        <p:nvPicPr>
          <p:cNvPr descr="A picture containing black, darkness&#10;&#10;Description automatically generated" id="85" name="Google Shape;85;p19"/>
          <p:cNvPicPr preferRelativeResize="0"/>
          <p:nvPr/>
        </p:nvPicPr>
        <p:blipFill rotWithShape="1">
          <a:blip r:embed="rId2">
            <a:alphaModFix/>
          </a:blip>
          <a:srcRect b="0" l="0" r="0" t="0"/>
          <a:stretch/>
        </p:blipFill>
        <p:spPr>
          <a:xfrm>
            <a:off x="10484920" y="6222435"/>
            <a:ext cx="1459067" cy="45487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67" Type="http://schemas.openxmlformats.org/officeDocument/2006/relationships/theme" Target="../theme/theme3.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9" Type="http://schemas.openxmlformats.org/officeDocument/2006/relationships/slideLayout" Target="../slideLayouts/slideLayout75.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0F6"/>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03864"/>
              </a:buClr>
              <a:buSzPts val="4400"/>
              <a:buFont typeface="Arial"/>
              <a:buNone/>
              <a:defRPr b="1" i="0" sz="4400" u="none" cap="none" strike="noStrike">
                <a:solidFill>
                  <a:srgbClr val="203864"/>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FFC000"/>
              </a:buClr>
              <a:buSzPts val="2800"/>
              <a:buFont typeface="Arial"/>
              <a:buChar char="•"/>
              <a:defRPr b="0" i="0" sz="2800" u="none" cap="none" strike="noStrike">
                <a:solidFill>
                  <a:srgbClr val="203864"/>
                </a:solidFill>
                <a:latin typeface="Arial"/>
                <a:ea typeface="Arial"/>
                <a:cs typeface="Arial"/>
                <a:sym typeface="Arial"/>
              </a:defRPr>
            </a:lvl1pPr>
            <a:lvl2pPr indent="-381000" lvl="1" marL="914400" marR="0" rtl="0" algn="l">
              <a:lnSpc>
                <a:spcPct val="90000"/>
              </a:lnSpc>
              <a:spcBef>
                <a:spcPts val="500"/>
              </a:spcBef>
              <a:spcAft>
                <a:spcPts val="0"/>
              </a:spcAft>
              <a:buClr>
                <a:srgbClr val="FFC000"/>
              </a:buClr>
              <a:buSzPts val="2400"/>
              <a:buFont typeface="Arial"/>
              <a:buChar char="•"/>
              <a:defRPr b="0" i="0" sz="2400" u="none" cap="none" strike="noStrike">
                <a:solidFill>
                  <a:srgbClr val="203864"/>
                </a:solidFill>
                <a:latin typeface="Arial"/>
                <a:ea typeface="Arial"/>
                <a:cs typeface="Arial"/>
                <a:sym typeface="Arial"/>
              </a:defRPr>
            </a:lvl2pPr>
            <a:lvl3pPr indent="-355600" lvl="2" marL="1371600" marR="0" rtl="0" algn="l">
              <a:lnSpc>
                <a:spcPct val="90000"/>
              </a:lnSpc>
              <a:spcBef>
                <a:spcPts val="500"/>
              </a:spcBef>
              <a:spcAft>
                <a:spcPts val="0"/>
              </a:spcAft>
              <a:buClr>
                <a:srgbClr val="FFC000"/>
              </a:buClr>
              <a:buSzPts val="2000"/>
              <a:buFont typeface="Arial"/>
              <a:buChar char="•"/>
              <a:defRPr b="0" i="0" sz="2000" u="none" cap="none" strike="noStrike">
                <a:solidFill>
                  <a:srgbClr val="203864"/>
                </a:solidFill>
                <a:latin typeface="Arial"/>
                <a:ea typeface="Arial"/>
                <a:cs typeface="Arial"/>
                <a:sym typeface="Arial"/>
              </a:defRPr>
            </a:lvl3pPr>
            <a:lvl4pPr indent="-342900" lvl="3" marL="1828800" marR="0" rtl="0" algn="l">
              <a:lnSpc>
                <a:spcPct val="90000"/>
              </a:lnSpc>
              <a:spcBef>
                <a:spcPts val="500"/>
              </a:spcBef>
              <a:spcAft>
                <a:spcPts val="0"/>
              </a:spcAft>
              <a:buClr>
                <a:srgbClr val="FFC000"/>
              </a:buClr>
              <a:buSzPts val="1800"/>
              <a:buFont typeface="Arial"/>
              <a:buChar char="•"/>
              <a:defRPr b="0" i="0" sz="1800" u="none" cap="none" strike="noStrike">
                <a:solidFill>
                  <a:srgbClr val="203864"/>
                </a:solidFill>
                <a:latin typeface="Arial"/>
                <a:ea typeface="Arial"/>
                <a:cs typeface="Arial"/>
                <a:sym typeface="Arial"/>
              </a:defRPr>
            </a:lvl4pPr>
            <a:lvl5pPr indent="-342900" lvl="4" marL="2286000" marR="0" rtl="0" algn="l">
              <a:lnSpc>
                <a:spcPct val="90000"/>
              </a:lnSpc>
              <a:spcBef>
                <a:spcPts val="500"/>
              </a:spcBef>
              <a:spcAft>
                <a:spcPts val="0"/>
              </a:spcAft>
              <a:buClr>
                <a:srgbClr val="FFC000"/>
              </a:buClr>
              <a:buSzPts val="1800"/>
              <a:buFont typeface="Arial"/>
              <a:buChar char="•"/>
              <a:defRPr b="0" i="0" sz="1800" u="none" cap="none" strike="noStrike">
                <a:solidFill>
                  <a:srgbClr val="203864"/>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0" marR="0" rtl="0" algn="l">
              <a:spcBef>
                <a:spcPts val="0"/>
              </a:spcBef>
              <a:buNone/>
              <a:defRPr b="0" i="0" sz="1200" u="none" cap="none" strike="noStrike">
                <a:solidFill>
                  <a:srgbClr val="888888"/>
                </a:solidFill>
                <a:latin typeface="Calibri"/>
                <a:ea typeface="Calibri"/>
                <a:cs typeface="Calibri"/>
                <a:sym typeface="Calibri"/>
              </a:defRPr>
            </a:lvl2pPr>
            <a:lvl3pPr indent="0" lvl="2" marL="0" marR="0" rtl="0" algn="l">
              <a:spcBef>
                <a:spcPts val="0"/>
              </a:spcBef>
              <a:buNone/>
              <a:defRPr b="0" i="0" sz="1200" u="none" cap="none" strike="noStrike">
                <a:solidFill>
                  <a:srgbClr val="888888"/>
                </a:solidFill>
                <a:latin typeface="Calibri"/>
                <a:ea typeface="Calibri"/>
                <a:cs typeface="Calibri"/>
                <a:sym typeface="Calibri"/>
              </a:defRPr>
            </a:lvl3pPr>
            <a:lvl4pPr indent="0" lvl="3" marL="0" marR="0" rtl="0" algn="l">
              <a:spcBef>
                <a:spcPts val="0"/>
              </a:spcBef>
              <a:buNone/>
              <a:defRPr b="0" i="0" sz="1200" u="none" cap="none" strike="noStrike">
                <a:solidFill>
                  <a:srgbClr val="888888"/>
                </a:solidFill>
                <a:latin typeface="Calibri"/>
                <a:ea typeface="Calibri"/>
                <a:cs typeface="Calibri"/>
                <a:sym typeface="Calibri"/>
              </a:defRPr>
            </a:lvl4pPr>
            <a:lvl5pPr indent="0" lvl="4" marL="0" marR="0" rtl="0" algn="l">
              <a:spcBef>
                <a:spcPts val="0"/>
              </a:spcBef>
              <a:buNone/>
              <a:defRPr b="0" i="0" sz="1200" u="none" cap="none" strike="noStrike">
                <a:solidFill>
                  <a:srgbClr val="888888"/>
                </a:solidFill>
                <a:latin typeface="Calibri"/>
                <a:ea typeface="Calibri"/>
                <a:cs typeface="Calibri"/>
                <a:sym typeface="Calibri"/>
              </a:defRPr>
            </a:lvl5pPr>
            <a:lvl6pPr indent="0" lvl="5" marL="0" marR="0" rtl="0" algn="l">
              <a:spcBef>
                <a:spcPts val="0"/>
              </a:spcBef>
              <a:buNone/>
              <a:defRPr b="0" i="0" sz="1200" u="none" cap="none" strike="noStrike">
                <a:solidFill>
                  <a:srgbClr val="888888"/>
                </a:solidFill>
                <a:latin typeface="Calibri"/>
                <a:ea typeface="Calibri"/>
                <a:cs typeface="Calibri"/>
                <a:sym typeface="Calibri"/>
              </a:defRPr>
            </a:lvl6pPr>
            <a:lvl7pPr indent="0" lvl="6" marL="0" marR="0" rtl="0" algn="l">
              <a:spcBef>
                <a:spcPts val="0"/>
              </a:spcBef>
              <a:buNone/>
              <a:defRPr b="0" i="0" sz="1200" u="none" cap="none" strike="noStrike">
                <a:solidFill>
                  <a:srgbClr val="888888"/>
                </a:solidFill>
                <a:latin typeface="Calibri"/>
                <a:ea typeface="Calibri"/>
                <a:cs typeface="Calibri"/>
                <a:sym typeface="Calibri"/>
              </a:defRPr>
            </a:lvl7pPr>
            <a:lvl8pPr indent="0" lvl="7" marL="0" marR="0" rtl="0" algn="l">
              <a:spcBef>
                <a:spcPts val="0"/>
              </a:spcBef>
              <a:buNone/>
              <a:defRPr b="0" i="0" sz="1200" u="none" cap="none" strike="noStrike">
                <a:solidFill>
                  <a:srgbClr val="888888"/>
                </a:solidFill>
                <a:latin typeface="Calibri"/>
                <a:ea typeface="Calibri"/>
                <a:cs typeface="Calibri"/>
                <a:sym typeface="Calibri"/>
              </a:defRPr>
            </a:lvl8pPr>
            <a:lvl9pPr indent="0" lvl="8" marL="0" marR="0" rtl="0" algn="l">
              <a:spcBef>
                <a:spcPts val="0"/>
              </a:spcBef>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15" name="Google Shape;15;p8"/>
          <p:cNvSpPr/>
          <p:nvPr/>
        </p:nvSpPr>
        <p:spPr>
          <a:xfrm>
            <a:off x="0" y="6721475"/>
            <a:ext cx="12192000" cy="248194"/>
          </a:xfrm>
          <a:prstGeom prst="rect">
            <a:avLst/>
          </a:prstGeom>
          <a:solidFill>
            <a:srgbClr val="0011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8" name="Shape 438"/>
        <p:cNvGrpSpPr/>
        <p:nvPr/>
      </p:nvGrpSpPr>
      <p:grpSpPr>
        <a:xfrm>
          <a:off x="0" y="0"/>
          <a:ext cx="0" cy="0"/>
          <a:chOff x="0" y="0"/>
          <a:chExt cx="0" cy="0"/>
        </a:xfrm>
      </p:grpSpPr>
      <p:sp>
        <p:nvSpPr>
          <p:cNvPr id="439" name="Google Shape;439;p10"/>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0" name="Google Shape;440;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41" name="Google Shape;441;p1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42" name="Google Shape;442;p1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43" name="Google Shape;443;p1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21.png"/><Relationship Id="rId6" Type="http://schemas.openxmlformats.org/officeDocument/2006/relationships/image" Target="../media/image15.jpg"/><Relationship Id="rId7" Type="http://schemas.openxmlformats.org/officeDocument/2006/relationships/image" Target="../media/image13.jpg"/><Relationship Id="rId8"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vmlDrawing" Target="../drawings/vmlDrawing2.vml"/><Relationship Id="rId4" Type="http://schemas.openxmlformats.org/officeDocument/2006/relationships/oleObject" Target="../embeddings/oleObject2.bin"/><Relationship Id="rId5" Type="http://schemas.openxmlformats.org/officeDocument/2006/relationships/oleObject" Target="../embeddings/oleObject2.bin"/><Relationship Id="rId6"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norfolkfoundation.com/what-we-ve-been-up-to/project-connect-report/" TargetMode="Externa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1"/>
          <p:cNvSpPr txBox="1"/>
          <p:nvPr/>
        </p:nvSpPr>
        <p:spPr>
          <a:xfrm>
            <a:off x="1987826" y="3717234"/>
            <a:ext cx="6963669"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600"/>
              <a:buFont typeface="Calibri"/>
              <a:buNone/>
            </a:pPr>
            <a:r>
              <a:rPr b="0" i="0" lang="en-GB" sz="3600" u="none" cap="none" strike="noStrike">
                <a:solidFill>
                  <a:srgbClr val="FFFFFF"/>
                </a:solidFill>
                <a:latin typeface="Calibri"/>
                <a:ea typeface="Calibri"/>
                <a:cs typeface="Calibri"/>
                <a:sym typeface="Calibri"/>
              </a:rPr>
              <a:t>Building greater social connection for young and old in a rural county. </a:t>
            </a:r>
            <a:endParaRPr/>
          </a:p>
          <a:p>
            <a:pPr indent="0" lvl="0" marL="0" marR="0" rtl="0" algn="l">
              <a:lnSpc>
                <a:spcPct val="100000"/>
              </a:lnSpc>
              <a:spcBef>
                <a:spcPts val="0"/>
              </a:spcBef>
              <a:spcAft>
                <a:spcPts val="0"/>
              </a:spcAft>
              <a:buClr>
                <a:srgbClr val="FFFFFF"/>
              </a:buClr>
              <a:buSzPts val="3600"/>
              <a:buFont typeface="Calibri"/>
              <a:buNone/>
            </a:pPr>
            <a:r>
              <a:rPr b="0" i="0" lang="en-GB" sz="3600" u="none" cap="none" strike="noStrike">
                <a:solidFill>
                  <a:srgbClr val="FFFFFF"/>
                </a:solidFill>
                <a:latin typeface="Calibri"/>
                <a:ea typeface="Calibri"/>
                <a:cs typeface="Calibri"/>
                <a:sym typeface="Calibri"/>
              </a:rPr>
              <a:t>Perspectives from a County Council </a:t>
            </a:r>
            <a:endParaRPr/>
          </a:p>
        </p:txBody>
      </p:sp>
      <p:sp>
        <p:nvSpPr>
          <p:cNvPr id="518" name="Google Shape;518;p1"/>
          <p:cNvSpPr txBox="1"/>
          <p:nvPr/>
        </p:nvSpPr>
        <p:spPr>
          <a:xfrm>
            <a:off x="1987826" y="2482910"/>
            <a:ext cx="8468139"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6000"/>
              <a:buFont typeface="Calibri"/>
              <a:buNone/>
            </a:pPr>
            <a:r>
              <a:rPr b="1" i="0" lang="en-GB" sz="6000" u="none" cap="none" strike="noStrike">
                <a:solidFill>
                  <a:srgbClr val="FFFFFF"/>
                </a:solidFill>
                <a:latin typeface="Calibri"/>
                <a:ea typeface="Calibri"/>
                <a:cs typeface="Calibri"/>
                <a:sym typeface="Calibri"/>
              </a:rPr>
              <a:t>Norfolk’s Story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id="524" name="Google Shape;524;p2"/>
          <p:cNvPicPr preferRelativeResize="0"/>
          <p:nvPr/>
        </p:nvPicPr>
        <p:blipFill rotWithShape="1">
          <a:blip r:embed="rId3">
            <a:alphaModFix/>
          </a:blip>
          <a:srcRect b="0" l="0" r="0" t="0"/>
          <a:stretch/>
        </p:blipFill>
        <p:spPr>
          <a:xfrm>
            <a:off x="3820982" y="1549489"/>
            <a:ext cx="1766887" cy="1633537"/>
          </a:xfrm>
          <a:prstGeom prst="rect">
            <a:avLst/>
          </a:prstGeom>
          <a:noFill/>
          <a:ln>
            <a:noFill/>
          </a:ln>
        </p:spPr>
      </p:pic>
      <p:pic>
        <p:nvPicPr>
          <p:cNvPr descr="Map Of Norfolk - County In East England - Norfolk Information" id="525" name="Google Shape;525;p2"/>
          <p:cNvPicPr preferRelativeResize="0"/>
          <p:nvPr/>
        </p:nvPicPr>
        <p:blipFill rotWithShape="1">
          <a:blip r:embed="rId4">
            <a:alphaModFix/>
          </a:blip>
          <a:srcRect b="0" l="0" r="0" t="0"/>
          <a:stretch/>
        </p:blipFill>
        <p:spPr>
          <a:xfrm>
            <a:off x="82034" y="352821"/>
            <a:ext cx="4339162" cy="5325335"/>
          </a:xfrm>
          <a:prstGeom prst="rect">
            <a:avLst/>
          </a:prstGeom>
          <a:noFill/>
          <a:ln>
            <a:noFill/>
          </a:ln>
        </p:spPr>
      </p:pic>
      <p:pic>
        <p:nvPicPr>
          <p:cNvPr id="526" name="Google Shape;526;p2"/>
          <p:cNvPicPr preferRelativeResize="0"/>
          <p:nvPr/>
        </p:nvPicPr>
        <p:blipFill rotWithShape="1">
          <a:blip r:embed="rId5">
            <a:alphaModFix/>
          </a:blip>
          <a:srcRect b="0" l="0" r="0" t="0"/>
          <a:stretch/>
        </p:blipFill>
        <p:spPr>
          <a:xfrm rot="-485219">
            <a:off x="6526874" y="2533261"/>
            <a:ext cx="2206629" cy="184725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527" name="Google Shape;527;p2"/>
          <p:cNvSpPr/>
          <p:nvPr/>
        </p:nvSpPr>
        <p:spPr>
          <a:xfrm>
            <a:off x="4311004" y="165381"/>
            <a:ext cx="4433687" cy="487544"/>
          </a:xfrm>
          <a:custGeom>
            <a:rect b="b" l="l" r="r" t="t"/>
            <a:pathLst>
              <a:path extrusionOk="0" fill="none" h="487544" w="4433687">
                <a:moveTo>
                  <a:pt x="0" y="81259"/>
                </a:moveTo>
                <a:cubicBezTo>
                  <a:pt x="-4423" y="35666"/>
                  <a:pt x="39668" y="2688"/>
                  <a:pt x="81259" y="0"/>
                </a:cubicBezTo>
                <a:cubicBezTo>
                  <a:pt x="1947302" y="130954"/>
                  <a:pt x="3505182" y="43574"/>
                  <a:pt x="4352428" y="0"/>
                </a:cubicBezTo>
                <a:cubicBezTo>
                  <a:pt x="4401317" y="6179"/>
                  <a:pt x="4438129" y="41822"/>
                  <a:pt x="4433687" y="81259"/>
                </a:cubicBezTo>
                <a:cubicBezTo>
                  <a:pt x="4448596" y="224696"/>
                  <a:pt x="4460197" y="322749"/>
                  <a:pt x="4433687" y="406285"/>
                </a:cubicBezTo>
                <a:cubicBezTo>
                  <a:pt x="4427522" y="452175"/>
                  <a:pt x="4392231" y="484042"/>
                  <a:pt x="4352428" y="487544"/>
                </a:cubicBezTo>
                <a:cubicBezTo>
                  <a:pt x="2885076" y="642741"/>
                  <a:pt x="563554" y="650564"/>
                  <a:pt x="81259" y="487544"/>
                </a:cubicBezTo>
                <a:cubicBezTo>
                  <a:pt x="36620" y="484309"/>
                  <a:pt x="-5097" y="454139"/>
                  <a:pt x="0" y="406285"/>
                </a:cubicBezTo>
                <a:cubicBezTo>
                  <a:pt x="-2025" y="247882"/>
                  <a:pt x="3658" y="170916"/>
                  <a:pt x="0" y="81259"/>
                </a:cubicBezTo>
                <a:close/>
              </a:path>
              <a:path extrusionOk="0" h="487544" w="4433687">
                <a:moveTo>
                  <a:pt x="0" y="81259"/>
                </a:moveTo>
                <a:cubicBezTo>
                  <a:pt x="-4995" y="33300"/>
                  <a:pt x="28640" y="2905"/>
                  <a:pt x="81259" y="0"/>
                </a:cubicBezTo>
                <a:cubicBezTo>
                  <a:pt x="2170867" y="132882"/>
                  <a:pt x="3118699" y="-84951"/>
                  <a:pt x="4352428" y="0"/>
                </a:cubicBezTo>
                <a:cubicBezTo>
                  <a:pt x="4395750" y="1519"/>
                  <a:pt x="4432620" y="42278"/>
                  <a:pt x="4433687" y="81259"/>
                </a:cubicBezTo>
                <a:cubicBezTo>
                  <a:pt x="4420978" y="210884"/>
                  <a:pt x="4460123" y="302019"/>
                  <a:pt x="4433687" y="406285"/>
                </a:cubicBezTo>
                <a:cubicBezTo>
                  <a:pt x="4434479" y="451257"/>
                  <a:pt x="4399107" y="483837"/>
                  <a:pt x="4352428" y="487544"/>
                </a:cubicBezTo>
                <a:cubicBezTo>
                  <a:pt x="3222943" y="575183"/>
                  <a:pt x="1788162" y="414865"/>
                  <a:pt x="81259" y="487544"/>
                </a:cubicBezTo>
                <a:cubicBezTo>
                  <a:pt x="35508" y="479216"/>
                  <a:pt x="-1312" y="452986"/>
                  <a:pt x="0" y="406285"/>
                </a:cubicBezTo>
                <a:cubicBezTo>
                  <a:pt x="23711" y="287754"/>
                  <a:pt x="-3053" y="195264"/>
                  <a:pt x="0" y="81259"/>
                </a:cubicBezTo>
                <a:close/>
              </a:path>
            </a:pathLst>
          </a:custGeom>
          <a:solidFill>
            <a:srgbClr val="FBBA00"/>
          </a:solidFill>
          <a:ln cap="flat" cmpd="sng" w="57150">
            <a:solidFill>
              <a:srgbClr val="FBBA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286" u="none" cap="none" strike="noStrike">
                <a:solidFill>
                  <a:srgbClr val="004266"/>
                </a:solidFill>
                <a:latin typeface="Arial"/>
                <a:ea typeface="Arial"/>
                <a:cs typeface="Arial"/>
                <a:sym typeface="Arial"/>
              </a:rPr>
              <a:t>What's it like to live in Norfolk?</a:t>
            </a:r>
            <a:endParaRPr b="0" i="0" sz="1286" u="none" cap="none" strike="noStrike">
              <a:solidFill>
                <a:srgbClr val="004266"/>
              </a:solidFill>
              <a:latin typeface="Arial"/>
              <a:ea typeface="Arial"/>
              <a:cs typeface="Arial"/>
              <a:sym typeface="Arial"/>
            </a:endParaRPr>
          </a:p>
        </p:txBody>
      </p:sp>
      <p:pic>
        <p:nvPicPr>
          <p:cNvPr descr="Cromer Beach | Cromer 1990's | Martin ..." id="528" name="Google Shape;528;p2"/>
          <p:cNvPicPr preferRelativeResize="0"/>
          <p:nvPr/>
        </p:nvPicPr>
        <p:blipFill rotWithShape="1">
          <a:blip r:embed="rId6">
            <a:alphaModFix/>
          </a:blip>
          <a:srcRect b="0" l="0" r="0" t="0"/>
          <a:stretch/>
        </p:blipFill>
        <p:spPr>
          <a:xfrm rot="576304">
            <a:off x="8532807" y="2696819"/>
            <a:ext cx="2628900" cy="17430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File:Norwich Market from Gentlemans ..." id="529" name="Google Shape;529;p2"/>
          <p:cNvPicPr preferRelativeResize="0"/>
          <p:nvPr/>
        </p:nvPicPr>
        <p:blipFill rotWithShape="1">
          <a:blip r:embed="rId7">
            <a:alphaModFix/>
          </a:blip>
          <a:srcRect b="0" l="0" r="0" t="0"/>
          <a:stretch/>
        </p:blipFill>
        <p:spPr>
          <a:xfrm rot="-853877">
            <a:off x="8741507" y="4251690"/>
            <a:ext cx="2957689" cy="207479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File:Hunsett Windmill (C.1860) , River ..." id="530" name="Google Shape;530;p2"/>
          <p:cNvPicPr preferRelativeResize="0"/>
          <p:nvPr/>
        </p:nvPicPr>
        <p:blipFill rotWithShape="1">
          <a:blip r:embed="rId8">
            <a:alphaModFix/>
          </a:blip>
          <a:srcRect b="0" l="0" r="0" t="0"/>
          <a:stretch/>
        </p:blipFill>
        <p:spPr>
          <a:xfrm rot="277155">
            <a:off x="6940777" y="4258396"/>
            <a:ext cx="2647950" cy="173355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531" name="Google Shape;531;p2"/>
          <p:cNvSpPr/>
          <p:nvPr/>
        </p:nvSpPr>
        <p:spPr>
          <a:xfrm>
            <a:off x="1067635" y="4947147"/>
            <a:ext cx="5506694" cy="1633538"/>
          </a:xfrm>
          <a:custGeom>
            <a:rect b="b" l="l" r="r" t="t"/>
            <a:pathLst>
              <a:path extrusionOk="0" fill="none" h="1633538" w="5506694">
                <a:moveTo>
                  <a:pt x="0" y="272262"/>
                </a:moveTo>
                <a:cubicBezTo>
                  <a:pt x="79" y="124034"/>
                  <a:pt x="129713" y="13119"/>
                  <a:pt x="272262" y="0"/>
                </a:cubicBezTo>
                <a:cubicBezTo>
                  <a:pt x="963928" y="72427"/>
                  <a:pt x="2782290" y="61419"/>
                  <a:pt x="5234432" y="0"/>
                </a:cubicBezTo>
                <a:cubicBezTo>
                  <a:pt x="5383012" y="-12293"/>
                  <a:pt x="5479213" y="113584"/>
                  <a:pt x="5506694" y="272262"/>
                </a:cubicBezTo>
                <a:cubicBezTo>
                  <a:pt x="5566002" y="405298"/>
                  <a:pt x="5441158" y="1084603"/>
                  <a:pt x="5506694" y="1361276"/>
                </a:cubicBezTo>
                <a:cubicBezTo>
                  <a:pt x="5508013" y="1504946"/>
                  <a:pt x="5377246" y="1625073"/>
                  <a:pt x="5234432" y="1633538"/>
                </a:cubicBezTo>
                <a:cubicBezTo>
                  <a:pt x="3326134" y="1663365"/>
                  <a:pt x="849963" y="1554232"/>
                  <a:pt x="272262" y="1633538"/>
                </a:cubicBezTo>
                <a:cubicBezTo>
                  <a:pt x="130850" y="1632526"/>
                  <a:pt x="-15627" y="1514732"/>
                  <a:pt x="0" y="1361276"/>
                </a:cubicBezTo>
                <a:cubicBezTo>
                  <a:pt x="-86724" y="1163143"/>
                  <a:pt x="-92947" y="415592"/>
                  <a:pt x="0" y="272262"/>
                </a:cubicBezTo>
                <a:close/>
              </a:path>
              <a:path extrusionOk="0" h="1633538" w="5506694">
                <a:moveTo>
                  <a:pt x="0" y="272262"/>
                </a:moveTo>
                <a:cubicBezTo>
                  <a:pt x="16271" y="126331"/>
                  <a:pt x="131959" y="20966"/>
                  <a:pt x="272262" y="0"/>
                </a:cubicBezTo>
                <a:cubicBezTo>
                  <a:pt x="772552" y="123000"/>
                  <a:pt x="4480776" y="-96860"/>
                  <a:pt x="5234432" y="0"/>
                </a:cubicBezTo>
                <a:cubicBezTo>
                  <a:pt x="5366413" y="-14012"/>
                  <a:pt x="5509569" y="116100"/>
                  <a:pt x="5506694" y="272262"/>
                </a:cubicBezTo>
                <a:cubicBezTo>
                  <a:pt x="5536176" y="695674"/>
                  <a:pt x="5595711" y="1059948"/>
                  <a:pt x="5506694" y="1361276"/>
                </a:cubicBezTo>
                <a:cubicBezTo>
                  <a:pt x="5487271" y="1518679"/>
                  <a:pt x="5374212" y="1631805"/>
                  <a:pt x="5234432" y="1633538"/>
                </a:cubicBezTo>
                <a:cubicBezTo>
                  <a:pt x="3841620" y="1472831"/>
                  <a:pt x="922374" y="1673205"/>
                  <a:pt x="272262" y="1633538"/>
                </a:cubicBezTo>
                <a:cubicBezTo>
                  <a:pt x="117734" y="1632697"/>
                  <a:pt x="-19201" y="1502943"/>
                  <a:pt x="0" y="1361276"/>
                </a:cubicBezTo>
                <a:cubicBezTo>
                  <a:pt x="-91097" y="1029728"/>
                  <a:pt x="-3042" y="486963"/>
                  <a:pt x="0" y="272262"/>
                </a:cubicBezTo>
                <a:close/>
              </a:path>
            </a:pathLst>
          </a:custGeom>
          <a:solidFill>
            <a:srgbClr val="F2F2F2"/>
          </a:solidFill>
          <a:ln cap="flat" cmpd="sng" w="57150">
            <a:solidFill>
              <a:srgbClr val="FBBA00"/>
            </a:solidFill>
            <a:prstDash val="solid"/>
            <a:miter lim="800000"/>
            <a:headEnd len="sm" w="sm" type="none"/>
            <a:tailEnd len="sm" w="sm" type="none"/>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200"/>
              <a:buFont typeface="Arial"/>
              <a:buChar char="•"/>
            </a:pPr>
            <a:r>
              <a:rPr b="1" i="0" lang="en-GB" sz="1200" u="none" cap="none" strike="noStrike">
                <a:solidFill>
                  <a:schemeClr val="dk1"/>
                </a:solidFill>
                <a:latin typeface="Calibri"/>
                <a:ea typeface="Calibri"/>
                <a:cs typeface="Calibri"/>
                <a:sym typeface="Calibri"/>
              </a:rPr>
              <a:t>Health life expectancy: </a:t>
            </a:r>
            <a:r>
              <a:rPr b="0" i="0" lang="en-GB" sz="1200" u="none" cap="none" strike="noStrike">
                <a:solidFill>
                  <a:schemeClr val="dk1"/>
                </a:solidFill>
                <a:latin typeface="Calibri"/>
                <a:ea typeface="Calibri"/>
                <a:cs typeface="Calibri"/>
                <a:sym typeface="Calibri"/>
              </a:rPr>
              <a:t>Big inequalities with a 12-year life expectancy between some areas. On average resident are living with around 20 years in poor health</a:t>
            </a:r>
            <a:endParaRPr/>
          </a:p>
          <a:p>
            <a:pPr indent="-171450" lvl="0" marL="171450" marR="0" rtl="0" algn="l">
              <a:spcBef>
                <a:spcPts val="1072"/>
              </a:spcBef>
              <a:spcAft>
                <a:spcPts val="0"/>
              </a:spcAft>
              <a:buClr>
                <a:schemeClr val="dk1"/>
              </a:buClr>
              <a:buSzPts val="1200"/>
              <a:buFont typeface="Arial"/>
              <a:buChar char="•"/>
            </a:pPr>
            <a:r>
              <a:rPr b="1" i="0" lang="en-GB" sz="1200" u="none" cap="none" strike="noStrike">
                <a:solidFill>
                  <a:schemeClr val="dk1"/>
                </a:solidFill>
                <a:latin typeface="Calibri"/>
                <a:ea typeface="Calibri"/>
                <a:cs typeface="Calibri"/>
                <a:sym typeface="Calibri"/>
              </a:rPr>
              <a:t>Digital Exclusion: </a:t>
            </a:r>
            <a:r>
              <a:rPr b="0" i="0" lang="en-GB" sz="1200" u="none" cap="none" strike="noStrike">
                <a:solidFill>
                  <a:schemeClr val="dk1"/>
                </a:solidFill>
                <a:latin typeface="Calibri"/>
                <a:ea typeface="Calibri"/>
                <a:cs typeface="Calibri"/>
                <a:sym typeface="Calibri"/>
              </a:rPr>
              <a:t>Hi levels of digital exclusion and particularly poor broadband connectivity in North Norfolk</a:t>
            </a:r>
            <a:endParaRPr/>
          </a:p>
          <a:p>
            <a:pPr indent="-171450" lvl="0" marL="171450" marR="0" rtl="0" algn="l">
              <a:spcBef>
                <a:spcPts val="1072"/>
              </a:spcBef>
              <a:spcAft>
                <a:spcPts val="0"/>
              </a:spcAft>
              <a:buClr>
                <a:schemeClr val="dk1"/>
              </a:buClr>
              <a:buSzPts val="1200"/>
              <a:buFont typeface="Arial"/>
              <a:buChar char="•"/>
            </a:pPr>
            <a:r>
              <a:rPr b="1" i="0" lang="en-GB" sz="1200" u="none" cap="none" strike="noStrike">
                <a:solidFill>
                  <a:schemeClr val="dk1"/>
                </a:solidFill>
                <a:latin typeface="Calibri"/>
                <a:ea typeface="Calibri"/>
                <a:cs typeface="Calibri"/>
                <a:sym typeface="Calibri"/>
              </a:rPr>
              <a:t>Transport: </a:t>
            </a:r>
            <a:r>
              <a:rPr b="0" i="0" lang="en-GB" sz="1200" u="none" cap="none" strike="noStrike">
                <a:solidFill>
                  <a:schemeClr val="dk1"/>
                </a:solidFill>
                <a:latin typeface="Calibri"/>
                <a:ea typeface="Calibri"/>
                <a:cs typeface="Calibri"/>
                <a:sym typeface="Calibri"/>
              </a:rPr>
              <a:t>Rural and coastal areas face transport constraints. Leads to high car dependency for 2/3s of the East’s rural residents living in ‘transport deserts’.</a:t>
            </a:r>
            <a:endParaRPr b="1" i="0" sz="1200" u="none" cap="none" strike="noStrike">
              <a:solidFill>
                <a:schemeClr val="dk1"/>
              </a:solidFill>
              <a:latin typeface="Calibri"/>
              <a:ea typeface="Calibri"/>
              <a:cs typeface="Calibri"/>
              <a:sym typeface="Calibri"/>
            </a:endParaRPr>
          </a:p>
        </p:txBody>
      </p:sp>
      <p:cxnSp>
        <p:nvCxnSpPr>
          <p:cNvPr id="532" name="Google Shape;532;p2"/>
          <p:cNvCxnSpPr/>
          <p:nvPr/>
        </p:nvCxnSpPr>
        <p:spPr>
          <a:xfrm flipH="1" rot="10800000">
            <a:off x="3602395" y="2107482"/>
            <a:ext cx="288846" cy="822143"/>
          </a:xfrm>
          <a:prstGeom prst="straightConnector1">
            <a:avLst/>
          </a:prstGeom>
          <a:noFill/>
          <a:ln cap="flat" cmpd="sng" w="9525">
            <a:solidFill>
              <a:srgbClr val="339966"/>
            </a:solidFill>
            <a:prstDash val="solid"/>
            <a:miter lim="800000"/>
            <a:headEnd len="sm" w="sm" type="none"/>
            <a:tailEnd len="sm" w="sm" type="none"/>
          </a:ln>
        </p:spPr>
      </p:cxnSp>
      <p:cxnSp>
        <p:nvCxnSpPr>
          <p:cNvPr id="533" name="Google Shape;533;p2"/>
          <p:cNvCxnSpPr/>
          <p:nvPr/>
        </p:nvCxnSpPr>
        <p:spPr>
          <a:xfrm flipH="1" rot="10800000">
            <a:off x="4214749" y="2851257"/>
            <a:ext cx="630159" cy="401170"/>
          </a:xfrm>
          <a:prstGeom prst="straightConnector1">
            <a:avLst/>
          </a:prstGeom>
          <a:noFill/>
          <a:ln cap="flat" cmpd="sng" w="9525">
            <a:solidFill>
              <a:srgbClr val="339966"/>
            </a:solidFill>
            <a:prstDash val="solid"/>
            <a:miter lim="800000"/>
            <a:headEnd len="sm" w="sm" type="none"/>
            <a:tailEnd len="sm" w="sm" type="none"/>
          </a:ln>
        </p:spPr>
      </p:cxnSp>
      <p:grpSp>
        <p:nvGrpSpPr>
          <p:cNvPr id="534" name="Google Shape;534;p2"/>
          <p:cNvGrpSpPr/>
          <p:nvPr/>
        </p:nvGrpSpPr>
        <p:grpSpPr>
          <a:xfrm rot="613808">
            <a:off x="10711660" y="1175928"/>
            <a:ext cx="1035299" cy="1422130"/>
            <a:chOff x="5565051" y="1404974"/>
            <a:chExt cx="1660913" cy="1951810"/>
          </a:xfrm>
        </p:grpSpPr>
        <p:sp>
          <p:nvSpPr>
            <p:cNvPr id="535" name="Google Shape;535;p2"/>
            <p:cNvSpPr/>
            <p:nvPr/>
          </p:nvSpPr>
          <p:spPr>
            <a:xfrm>
              <a:off x="5565051" y="1453031"/>
              <a:ext cx="1660913" cy="1903753"/>
            </a:xfrm>
            <a:custGeom>
              <a:rect b="b" l="l" r="r" t="t"/>
              <a:pathLst>
                <a:path extrusionOk="0" fill="none" h="1387115" w="1035299">
                  <a:moveTo>
                    <a:pt x="0" y="172553"/>
                  </a:moveTo>
                  <a:cubicBezTo>
                    <a:pt x="-5437" y="86977"/>
                    <a:pt x="80799" y="2633"/>
                    <a:pt x="172553" y="0"/>
                  </a:cubicBezTo>
                  <a:lnTo>
                    <a:pt x="172550" y="0"/>
                  </a:lnTo>
                  <a:lnTo>
                    <a:pt x="172550" y="0"/>
                  </a:lnTo>
                  <a:cubicBezTo>
                    <a:pt x="268275" y="-20806"/>
                    <a:pt x="382254" y="20051"/>
                    <a:pt x="431375" y="0"/>
                  </a:cubicBezTo>
                  <a:cubicBezTo>
                    <a:pt x="539821" y="30082"/>
                    <a:pt x="696002" y="-16715"/>
                    <a:pt x="862746" y="0"/>
                  </a:cubicBezTo>
                  <a:cubicBezTo>
                    <a:pt x="962731" y="9281"/>
                    <a:pt x="1026173" y="82067"/>
                    <a:pt x="1035299" y="172553"/>
                  </a:cubicBezTo>
                  <a:cubicBezTo>
                    <a:pt x="1054807" y="277631"/>
                    <a:pt x="992354" y="745142"/>
                    <a:pt x="1035299" y="809150"/>
                  </a:cubicBezTo>
                  <a:lnTo>
                    <a:pt x="1035299" y="809150"/>
                  </a:lnTo>
                  <a:cubicBezTo>
                    <a:pt x="1050415" y="916946"/>
                    <a:pt x="1017534" y="1023789"/>
                    <a:pt x="1035299" y="1155929"/>
                  </a:cubicBezTo>
                  <a:cubicBezTo>
                    <a:pt x="1039441" y="1178333"/>
                    <a:pt x="1033711" y="1203272"/>
                    <a:pt x="1035299" y="1214562"/>
                  </a:cubicBezTo>
                  <a:cubicBezTo>
                    <a:pt x="1044411" y="1312715"/>
                    <a:pt x="957161" y="1368785"/>
                    <a:pt x="862746" y="1387115"/>
                  </a:cubicBezTo>
                  <a:cubicBezTo>
                    <a:pt x="671413" y="1421527"/>
                    <a:pt x="515550" y="1390516"/>
                    <a:pt x="431375" y="1387115"/>
                  </a:cubicBezTo>
                  <a:cubicBezTo>
                    <a:pt x="418549" y="1489076"/>
                    <a:pt x="357043" y="1646031"/>
                    <a:pt x="301966" y="1800794"/>
                  </a:cubicBezTo>
                  <a:cubicBezTo>
                    <a:pt x="218622" y="1617082"/>
                    <a:pt x="189455" y="1532660"/>
                    <a:pt x="172550" y="1387115"/>
                  </a:cubicBezTo>
                  <a:lnTo>
                    <a:pt x="172553" y="1387115"/>
                  </a:lnTo>
                  <a:cubicBezTo>
                    <a:pt x="62461" y="1381444"/>
                    <a:pt x="4840" y="1305100"/>
                    <a:pt x="0" y="1214562"/>
                  </a:cubicBezTo>
                  <a:cubicBezTo>
                    <a:pt x="3711" y="1193904"/>
                    <a:pt x="5250" y="1162927"/>
                    <a:pt x="0" y="1155929"/>
                  </a:cubicBezTo>
                  <a:cubicBezTo>
                    <a:pt x="4312" y="1059411"/>
                    <a:pt x="17998" y="937525"/>
                    <a:pt x="0" y="809150"/>
                  </a:cubicBezTo>
                  <a:lnTo>
                    <a:pt x="0" y="809150"/>
                  </a:lnTo>
                  <a:cubicBezTo>
                    <a:pt x="-34680" y="551521"/>
                    <a:pt x="-30014" y="303171"/>
                    <a:pt x="0" y="172553"/>
                  </a:cubicBezTo>
                  <a:close/>
                </a:path>
                <a:path extrusionOk="0" h="1387115" w="1035299">
                  <a:moveTo>
                    <a:pt x="0" y="172553"/>
                  </a:moveTo>
                  <a:cubicBezTo>
                    <a:pt x="-7293" y="72757"/>
                    <a:pt x="73396" y="1448"/>
                    <a:pt x="172553" y="0"/>
                  </a:cubicBezTo>
                  <a:lnTo>
                    <a:pt x="172550" y="0"/>
                  </a:lnTo>
                  <a:lnTo>
                    <a:pt x="172550" y="0"/>
                  </a:lnTo>
                  <a:cubicBezTo>
                    <a:pt x="216911" y="-21202"/>
                    <a:pt x="401110" y="-9110"/>
                    <a:pt x="431375" y="0"/>
                  </a:cubicBezTo>
                  <a:cubicBezTo>
                    <a:pt x="616321" y="25602"/>
                    <a:pt x="698037" y="-35127"/>
                    <a:pt x="862746" y="0"/>
                  </a:cubicBezTo>
                  <a:cubicBezTo>
                    <a:pt x="944239" y="-7553"/>
                    <a:pt x="1041645" y="80287"/>
                    <a:pt x="1035299" y="172553"/>
                  </a:cubicBezTo>
                  <a:cubicBezTo>
                    <a:pt x="1074118" y="416807"/>
                    <a:pt x="1017830" y="504260"/>
                    <a:pt x="1035299" y="809150"/>
                  </a:cubicBezTo>
                  <a:lnTo>
                    <a:pt x="1035299" y="809150"/>
                  </a:lnTo>
                  <a:cubicBezTo>
                    <a:pt x="1042949" y="937198"/>
                    <a:pt x="1031061" y="1044821"/>
                    <a:pt x="1035299" y="1155929"/>
                  </a:cubicBezTo>
                  <a:cubicBezTo>
                    <a:pt x="1038861" y="1167654"/>
                    <a:pt x="1033098" y="1201274"/>
                    <a:pt x="1035299" y="1214562"/>
                  </a:cubicBezTo>
                  <a:cubicBezTo>
                    <a:pt x="1050084" y="1318137"/>
                    <a:pt x="972154" y="1390508"/>
                    <a:pt x="862746" y="1387115"/>
                  </a:cubicBezTo>
                  <a:cubicBezTo>
                    <a:pt x="687438" y="1380677"/>
                    <a:pt x="602962" y="1349239"/>
                    <a:pt x="431375" y="1387115"/>
                  </a:cubicBezTo>
                  <a:cubicBezTo>
                    <a:pt x="392655" y="1440262"/>
                    <a:pt x="348551" y="1626484"/>
                    <a:pt x="301966" y="1800794"/>
                  </a:cubicBezTo>
                  <a:cubicBezTo>
                    <a:pt x="242090" y="1721334"/>
                    <a:pt x="206452" y="1600852"/>
                    <a:pt x="172550" y="1387115"/>
                  </a:cubicBezTo>
                  <a:lnTo>
                    <a:pt x="172553" y="1387115"/>
                  </a:lnTo>
                  <a:cubicBezTo>
                    <a:pt x="81597" y="1383314"/>
                    <a:pt x="3254" y="1294553"/>
                    <a:pt x="0" y="1214562"/>
                  </a:cubicBezTo>
                  <a:cubicBezTo>
                    <a:pt x="-2910" y="1190409"/>
                    <a:pt x="-2836" y="1161968"/>
                    <a:pt x="0" y="1155929"/>
                  </a:cubicBezTo>
                  <a:cubicBezTo>
                    <a:pt x="1865" y="995925"/>
                    <a:pt x="-8941" y="855906"/>
                    <a:pt x="0" y="809150"/>
                  </a:cubicBezTo>
                  <a:lnTo>
                    <a:pt x="0" y="809150"/>
                  </a:lnTo>
                  <a:cubicBezTo>
                    <a:pt x="40242" y="708339"/>
                    <a:pt x="-16455" y="378872"/>
                    <a:pt x="0" y="172553"/>
                  </a:cubicBezTo>
                  <a:close/>
                </a:path>
              </a:pathLst>
            </a:custGeom>
            <a:solidFill>
              <a:srgbClr val="B11156"/>
            </a:solidFill>
            <a:ln cap="flat" cmpd="sng" w="254000">
              <a:solidFill>
                <a:srgbClr val="B111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000" u="none" cap="none" strike="noStrike">
                  <a:solidFill>
                    <a:srgbClr val="F6F6F6"/>
                  </a:solidFill>
                  <a:latin typeface="Arial"/>
                  <a:ea typeface="Arial"/>
                  <a:cs typeface="Arial"/>
                  <a:sym typeface="Arial"/>
                </a:rPr>
                <a:t>“Adore GY in the sunlight, uplifting, Sing your heart out at the unitarian church”</a:t>
              </a:r>
              <a:r>
                <a:rPr b="0" i="0" lang="en-GB" sz="1000" u="none" cap="none" strike="noStrike">
                  <a:solidFill>
                    <a:srgbClr val="000000"/>
                  </a:solidFill>
                  <a:latin typeface="Arial"/>
                  <a:ea typeface="Arial"/>
                  <a:cs typeface="Arial"/>
                  <a:sym typeface="Arial"/>
                </a:rPr>
                <a:t>​</a:t>
              </a:r>
              <a:endParaRPr b="0" i="0" sz="1000" u="none" cap="none" strike="noStrike">
                <a:solidFill>
                  <a:srgbClr val="F6F6F6"/>
                </a:solidFill>
                <a:latin typeface="Arial"/>
                <a:ea typeface="Arial"/>
                <a:cs typeface="Arial"/>
                <a:sym typeface="Arial"/>
              </a:endParaRPr>
            </a:p>
          </p:txBody>
        </p:sp>
        <p:sp>
          <p:nvSpPr>
            <p:cNvPr id="536" name="Google Shape;536;p2"/>
            <p:cNvSpPr/>
            <p:nvPr/>
          </p:nvSpPr>
          <p:spPr>
            <a:xfrm>
              <a:off x="5570200" y="1404974"/>
              <a:ext cx="1655762" cy="1903751"/>
            </a:xfrm>
            <a:custGeom>
              <a:rect b="b" l="l" r="r" t="t"/>
              <a:pathLst>
                <a:path extrusionOk="0" h="1387113" w="1032088">
                  <a:moveTo>
                    <a:pt x="0" y="172018"/>
                  </a:moveTo>
                  <a:cubicBezTo>
                    <a:pt x="-12290" y="69434"/>
                    <a:pt x="68362" y="3247"/>
                    <a:pt x="172018" y="0"/>
                  </a:cubicBezTo>
                  <a:cubicBezTo>
                    <a:pt x="490310" y="-58199"/>
                    <a:pt x="550053" y="1741"/>
                    <a:pt x="860070" y="0"/>
                  </a:cubicBezTo>
                  <a:cubicBezTo>
                    <a:pt x="947960" y="6946"/>
                    <a:pt x="1030729" y="84527"/>
                    <a:pt x="1032088" y="172018"/>
                  </a:cubicBezTo>
                  <a:cubicBezTo>
                    <a:pt x="950368" y="681935"/>
                    <a:pt x="941689" y="759625"/>
                    <a:pt x="1032088" y="1215095"/>
                  </a:cubicBezTo>
                  <a:cubicBezTo>
                    <a:pt x="1049443" y="1312157"/>
                    <a:pt x="961622" y="1373635"/>
                    <a:pt x="860070" y="1387113"/>
                  </a:cubicBezTo>
                  <a:cubicBezTo>
                    <a:pt x="599027" y="1441664"/>
                    <a:pt x="501837" y="1433595"/>
                    <a:pt x="172018" y="1387113"/>
                  </a:cubicBezTo>
                  <a:cubicBezTo>
                    <a:pt x="76380" y="1381061"/>
                    <a:pt x="-4153" y="1315869"/>
                    <a:pt x="0" y="1215095"/>
                  </a:cubicBezTo>
                  <a:cubicBezTo>
                    <a:pt x="-39834" y="990916"/>
                    <a:pt x="3152" y="336679"/>
                    <a:pt x="0" y="172018"/>
                  </a:cubicBezTo>
                  <a:close/>
                </a:path>
              </a:pathLst>
            </a:custGeom>
            <a:noFill/>
            <a:ln cap="rnd" cmpd="sng" w="57150">
              <a:solidFill>
                <a:srgbClr val="FBBA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6" u="none" cap="none" strike="noStrike">
                <a:solidFill>
                  <a:srgbClr val="FFFFFF"/>
                </a:solidFill>
                <a:latin typeface="Arial"/>
                <a:ea typeface="Arial"/>
                <a:cs typeface="Arial"/>
                <a:sym typeface="Arial"/>
              </a:endParaRPr>
            </a:p>
          </p:txBody>
        </p:sp>
      </p:grpSp>
      <p:grpSp>
        <p:nvGrpSpPr>
          <p:cNvPr id="537" name="Google Shape;537;p2"/>
          <p:cNvGrpSpPr/>
          <p:nvPr/>
        </p:nvGrpSpPr>
        <p:grpSpPr>
          <a:xfrm>
            <a:off x="7343861" y="1067757"/>
            <a:ext cx="1363616" cy="1697232"/>
            <a:chOff x="3223294" y="1504781"/>
            <a:chExt cx="2187625" cy="2329374"/>
          </a:xfrm>
        </p:grpSpPr>
        <p:sp>
          <p:nvSpPr>
            <p:cNvPr id="538" name="Google Shape;538;p2"/>
            <p:cNvSpPr/>
            <p:nvPr/>
          </p:nvSpPr>
          <p:spPr>
            <a:xfrm rot="-1105102">
              <a:off x="3649548" y="1738426"/>
              <a:ext cx="1499017" cy="1903752"/>
            </a:xfrm>
            <a:custGeom>
              <a:rect b="b" l="l" r="r" t="t"/>
              <a:pathLst>
                <a:path extrusionOk="0" fill="none" h="1387115" w="934385">
                  <a:moveTo>
                    <a:pt x="0" y="155734"/>
                  </a:moveTo>
                  <a:cubicBezTo>
                    <a:pt x="-6686" y="81679"/>
                    <a:pt x="71141" y="1053"/>
                    <a:pt x="155734" y="0"/>
                  </a:cubicBezTo>
                  <a:lnTo>
                    <a:pt x="155731" y="0"/>
                  </a:lnTo>
                  <a:lnTo>
                    <a:pt x="155731" y="0"/>
                  </a:lnTo>
                  <a:cubicBezTo>
                    <a:pt x="212376" y="-1539"/>
                    <a:pt x="347324" y="1285"/>
                    <a:pt x="389327" y="0"/>
                  </a:cubicBezTo>
                  <a:cubicBezTo>
                    <a:pt x="495997" y="-13712"/>
                    <a:pt x="698194" y="29965"/>
                    <a:pt x="778651" y="0"/>
                  </a:cubicBezTo>
                  <a:cubicBezTo>
                    <a:pt x="868266" y="7137"/>
                    <a:pt x="925593" y="74360"/>
                    <a:pt x="934385" y="155734"/>
                  </a:cubicBezTo>
                  <a:cubicBezTo>
                    <a:pt x="894951" y="243331"/>
                    <a:pt x="975982" y="561180"/>
                    <a:pt x="934385" y="809150"/>
                  </a:cubicBezTo>
                  <a:lnTo>
                    <a:pt x="934385" y="809150"/>
                  </a:lnTo>
                  <a:cubicBezTo>
                    <a:pt x="949501" y="916946"/>
                    <a:pt x="916620" y="1023789"/>
                    <a:pt x="934385" y="1155929"/>
                  </a:cubicBezTo>
                  <a:cubicBezTo>
                    <a:pt x="929142" y="1183561"/>
                    <a:pt x="930656" y="1217139"/>
                    <a:pt x="934385" y="1231381"/>
                  </a:cubicBezTo>
                  <a:cubicBezTo>
                    <a:pt x="940897" y="1319431"/>
                    <a:pt x="864176" y="1377058"/>
                    <a:pt x="778651" y="1387115"/>
                  </a:cubicBezTo>
                  <a:cubicBezTo>
                    <a:pt x="727333" y="1395522"/>
                    <a:pt x="480584" y="1407988"/>
                    <a:pt x="389327" y="1387115"/>
                  </a:cubicBezTo>
                  <a:cubicBezTo>
                    <a:pt x="389006" y="1507967"/>
                    <a:pt x="337009" y="1647520"/>
                    <a:pt x="272532" y="1800794"/>
                  </a:cubicBezTo>
                  <a:cubicBezTo>
                    <a:pt x="225865" y="1638887"/>
                    <a:pt x="185066" y="1504658"/>
                    <a:pt x="155731" y="1387115"/>
                  </a:cubicBezTo>
                  <a:lnTo>
                    <a:pt x="155734" y="1387115"/>
                  </a:lnTo>
                  <a:cubicBezTo>
                    <a:pt x="65293" y="1385416"/>
                    <a:pt x="7509" y="1310007"/>
                    <a:pt x="0" y="1231381"/>
                  </a:cubicBezTo>
                  <a:cubicBezTo>
                    <a:pt x="2716" y="1213093"/>
                    <a:pt x="-3840" y="1180827"/>
                    <a:pt x="0" y="1155929"/>
                  </a:cubicBezTo>
                  <a:cubicBezTo>
                    <a:pt x="4312" y="1059411"/>
                    <a:pt x="17998" y="937525"/>
                    <a:pt x="0" y="809150"/>
                  </a:cubicBezTo>
                  <a:lnTo>
                    <a:pt x="0" y="809150"/>
                  </a:lnTo>
                  <a:cubicBezTo>
                    <a:pt x="9934" y="627512"/>
                    <a:pt x="47562" y="342498"/>
                    <a:pt x="0" y="155734"/>
                  </a:cubicBezTo>
                  <a:close/>
                </a:path>
                <a:path extrusionOk="0" h="1387115" w="934385">
                  <a:moveTo>
                    <a:pt x="0" y="155734"/>
                  </a:moveTo>
                  <a:cubicBezTo>
                    <a:pt x="-5692" y="66213"/>
                    <a:pt x="54381" y="5759"/>
                    <a:pt x="155734" y="0"/>
                  </a:cubicBezTo>
                  <a:lnTo>
                    <a:pt x="155731" y="0"/>
                  </a:lnTo>
                  <a:lnTo>
                    <a:pt x="155731" y="0"/>
                  </a:lnTo>
                  <a:cubicBezTo>
                    <a:pt x="198682" y="-7748"/>
                    <a:pt x="275986" y="-11685"/>
                    <a:pt x="389327" y="0"/>
                  </a:cubicBezTo>
                  <a:cubicBezTo>
                    <a:pt x="526424" y="29695"/>
                    <a:pt x="617330" y="4555"/>
                    <a:pt x="778651" y="0"/>
                  </a:cubicBezTo>
                  <a:cubicBezTo>
                    <a:pt x="859141" y="-3020"/>
                    <a:pt x="941153" y="72958"/>
                    <a:pt x="934385" y="155734"/>
                  </a:cubicBezTo>
                  <a:cubicBezTo>
                    <a:pt x="896252" y="434000"/>
                    <a:pt x="989980" y="581674"/>
                    <a:pt x="934385" y="809150"/>
                  </a:cubicBezTo>
                  <a:lnTo>
                    <a:pt x="934385" y="809150"/>
                  </a:lnTo>
                  <a:cubicBezTo>
                    <a:pt x="942035" y="937198"/>
                    <a:pt x="930147" y="1044821"/>
                    <a:pt x="934385" y="1155929"/>
                  </a:cubicBezTo>
                  <a:cubicBezTo>
                    <a:pt x="930197" y="1166205"/>
                    <a:pt x="940486" y="1202850"/>
                    <a:pt x="934385" y="1231381"/>
                  </a:cubicBezTo>
                  <a:cubicBezTo>
                    <a:pt x="946851" y="1324370"/>
                    <a:pt x="878616" y="1390470"/>
                    <a:pt x="778651" y="1387115"/>
                  </a:cubicBezTo>
                  <a:cubicBezTo>
                    <a:pt x="699714" y="1354701"/>
                    <a:pt x="562849" y="1361378"/>
                    <a:pt x="389327" y="1387115"/>
                  </a:cubicBezTo>
                  <a:cubicBezTo>
                    <a:pt x="353770" y="1588846"/>
                    <a:pt x="324282" y="1643047"/>
                    <a:pt x="272532" y="1800794"/>
                  </a:cubicBezTo>
                  <a:cubicBezTo>
                    <a:pt x="228209" y="1602718"/>
                    <a:pt x="189356" y="1559415"/>
                    <a:pt x="155731" y="1387115"/>
                  </a:cubicBezTo>
                  <a:lnTo>
                    <a:pt x="155734" y="1387115"/>
                  </a:lnTo>
                  <a:cubicBezTo>
                    <a:pt x="77135" y="1380626"/>
                    <a:pt x="2842" y="1304023"/>
                    <a:pt x="0" y="1231381"/>
                  </a:cubicBezTo>
                  <a:cubicBezTo>
                    <a:pt x="-419" y="1202279"/>
                    <a:pt x="3065" y="1188389"/>
                    <a:pt x="0" y="1155929"/>
                  </a:cubicBezTo>
                  <a:cubicBezTo>
                    <a:pt x="1865" y="995925"/>
                    <a:pt x="-8941" y="855906"/>
                    <a:pt x="0" y="809150"/>
                  </a:cubicBezTo>
                  <a:lnTo>
                    <a:pt x="0" y="809150"/>
                  </a:lnTo>
                  <a:cubicBezTo>
                    <a:pt x="48063" y="670982"/>
                    <a:pt x="-44554" y="396663"/>
                    <a:pt x="0" y="155734"/>
                  </a:cubicBezTo>
                  <a:close/>
                </a:path>
              </a:pathLst>
            </a:custGeom>
            <a:solidFill>
              <a:srgbClr val="09857B"/>
            </a:solidFill>
            <a:ln cap="flat" cmpd="sng" w="254000">
              <a:solidFill>
                <a:srgbClr val="0985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900" u="none" cap="none" strike="noStrike">
                  <a:solidFill>
                    <a:srgbClr val="F6F6F6"/>
                  </a:solidFill>
                  <a:latin typeface="Arial"/>
                  <a:ea typeface="Arial"/>
                  <a:cs typeface="Arial"/>
                  <a:sym typeface="Arial"/>
                </a:rPr>
                <a:t>“The people who live there and have strong family ties with the area are kind, caring”</a:t>
              </a:r>
              <a:endParaRPr b="0" i="0" sz="900" u="none" cap="none" strike="noStrike">
                <a:solidFill>
                  <a:srgbClr val="F6F6F6"/>
                </a:solidFill>
                <a:latin typeface="Arial"/>
                <a:ea typeface="Arial"/>
                <a:cs typeface="Arial"/>
                <a:sym typeface="Arial"/>
              </a:endParaRPr>
            </a:p>
          </p:txBody>
        </p:sp>
        <p:sp>
          <p:nvSpPr>
            <p:cNvPr id="539" name="Google Shape;539;p2"/>
            <p:cNvSpPr/>
            <p:nvPr/>
          </p:nvSpPr>
          <p:spPr>
            <a:xfrm rot="-1105102">
              <a:off x="3481634" y="1717593"/>
              <a:ext cx="1655762" cy="1903751"/>
            </a:xfrm>
            <a:custGeom>
              <a:rect b="b" l="l" r="r" t="t"/>
              <a:pathLst>
                <a:path extrusionOk="0" h="1387114" w="1032089">
                  <a:moveTo>
                    <a:pt x="0" y="172018"/>
                  </a:moveTo>
                  <a:cubicBezTo>
                    <a:pt x="-12290" y="69434"/>
                    <a:pt x="68362" y="3247"/>
                    <a:pt x="172018" y="0"/>
                  </a:cubicBezTo>
                  <a:cubicBezTo>
                    <a:pt x="486434" y="61898"/>
                    <a:pt x="545401" y="-2482"/>
                    <a:pt x="860071" y="0"/>
                  </a:cubicBezTo>
                  <a:cubicBezTo>
                    <a:pt x="947961" y="6946"/>
                    <a:pt x="1030730" y="84527"/>
                    <a:pt x="1032089" y="172018"/>
                  </a:cubicBezTo>
                  <a:cubicBezTo>
                    <a:pt x="950379" y="680559"/>
                    <a:pt x="942670" y="757601"/>
                    <a:pt x="1032089" y="1215096"/>
                  </a:cubicBezTo>
                  <a:cubicBezTo>
                    <a:pt x="1049444" y="1312158"/>
                    <a:pt x="961623" y="1373636"/>
                    <a:pt x="860071" y="1387114"/>
                  </a:cubicBezTo>
                  <a:cubicBezTo>
                    <a:pt x="602798" y="1443975"/>
                    <a:pt x="503566" y="1437889"/>
                    <a:pt x="172018" y="1387114"/>
                  </a:cubicBezTo>
                  <a:cubicBezTo>
                    <a:pt x="76380" y="1381062"/>
                    <a:pt x="-4153" y="1315870"/>
                    <a:pt x="0" y="1215096"/>
                  </a:cubicBezTo>
                  <a:cubicBezTo>
                    <a:pt x="-40924" y="991706"/>
                    <a:pt x="-103" y="339082"/>
                    <a:pt x="0" y="172018"/>
                  </a:cubicBezTo>
                  <a:close/>
                </a:path>
              </a:pathLst>
            </a:custGeom>
            <a:noFill/>
            <a:ln cap="rnd" cmpd="sng" w="57150">
              <a:solidFill>
                <a:srgbClr val="FBBA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6" u="none" cap="none" strike="noStrike">
                <a:solidFill>
                  <a:srgbClr val="FFFFFF"/>
                </a:solidFill>
                <a:latin typeface="Arial"/>
                <a:ea typeface="Arial"/>
                <a:cs typeface="Arial"/>
                <a:sym typeface="Arial"/>
              </a:endParaRPr>
            </a:p>
          </p:txBody>
        </p:sp>
      </p:grpSp>
      <p:grpSp>
        <p:nvGrpSpPr>
          <p:cNvPr id="540" name="Google Shape;540;p2"/>
          <p:cNvGrpSpPr/>
          <p:nvPr/>
        </p:nvGrpSpPr>
        <p:grpSpPr>
          <a:xfrm rot="-755125">
            <a:off x="9037879" y="902323"/>
            <a:ext cx="1251217" cy="1638731"/>
            <a:chOff x="7551730" y="1546000"/>
            <a:chExt cx="2007307" cy="2249085"/>
          </a:xfrm>
        </p:grpSpPr>
        <p:sp>
          <p:nvSpPr>
            <p:cNvPr id="541" name="Google Shape;541;p2"/>
            <p:cNvSpPr/>
            <p:nvPr/>
          </p:nvSpPr>
          <p:spPr>
            <a:xfrm rot="701753">
              <a:off x="7727699" y="1744288"/>
              <a:ext cx="1645721" cy="1903753"/>
            </a:xfrm>
            <a:custGeom>
              <a:rect b="b" l="l" r="r" t="t"/>
              <a:pathLst>
                <a:path extrusionOk="0" fill="none" h="1387114" w="1025829">
                  <a:moveTo>
                    <a:pt x="0" y="170975"/>
                  </a:moveTo>
                  <a:cubicBezTo>
                    <a:pt x="-4641" y="84847"/>
                    <a:pt x="88309" y="8739"/>
                    <a:pt x="170975" y="0"/>
                  </a:cubicBezTo>
                  <a:lnTo>
                    <a:pt x="170972" y="0"/>
                  </a:lnTo>
                  <a:lnTo>
                    <a:pt x="170972" y="0"/>
                  </a:lnTo>
                  <a:cubicBezTo>
                    <a:pt x="272177" y="2929"/>
                    <a:pt x="364936" y="20927"/>
                    <a:pt x="427429" y="0"/>
                  </a:cubicBezTo>
                  <a:cubicBezTo>
                    <a:pt x="630823" y="16495"/>
                    <a:pt x="792947" y="5937"/>
                    <a:pt x="854854" y="0"/>
                  </a:cubicBezTo>
                  <a:cubicBezTo>
                    <a:pt x="954604" y="10539"/>
                    <a:pt x="1023987" y="77519"/>
                    <a:pt x="1025829" y="170975"/>
                  </a:cubicBezTo>
                  <a:cubicBezTo>
                    <a:pt x="1046142" y="379333"/>
                    <a:pt x="1057579" y="645864"/>
                    <a:pt x="1025829" y="809150"/>
                  </a:cubicBezTo>
                  <a:lnTo>
                    <a:pt x="1025829" y="809150"/>
                  </a:lnTo>
                  <a:cubicBezTo>
                    <a:pt x="1034604" y="927059"/>
                    <a:pt x="1003519" y="1028897"/>
                    <a:pt x="1025829" y="1155928"/>
                  </a:cubicBezTo>
                  <a:cubicBezTo>
                    <a:pt x="1021139" y="1173978"/>
                    <a:pt x="1025213" y="1206772"/>
                    <a:pt x="1025829" y="1216139"/>
                  </a:cubicBezTo>
                  <a:cubicBezTo>
                    <a:pt x="1038945" y="1314675"/>
                    <a:pt x="949020" y="1381694"/>
                    <a:pt x="854854" y="1387114"/>
                  </a:cubicBezTo>
                  <a:cubicBezTo>
                    <a:pt x="704930" y="1420525"/>
                    <a:pt x="639604" y="1396212"/>
                    <a:pt x="427429" y="1387114"/>
                  </a:cubicBezTo>
                  <a:cubicBezTo>
                    <a:pt x="350772" y="1569941"/>
                    <a:pt x="357086" y="1730261"/>
                    <a:pt x="299204" y="1800793"/>
                  </a:cubicBezTo>
                  <a:cubicBezTo>
                    <a:pt x="275148" y="1655680"/>
                    <a:pt x="204917" y="1429752"/>
                    <a:pt x="170972" y="1387114"/>
                  </a:cubicBezTo>
                  <a:lnTo>
                    <a:pt x="170975" y="1387114"/>
                  </a:lnTo>
                  <a:cubicBezTo>
                    <a:pt x="74968" y="1386508"/>
                    <a:pt x="2144" y="1308458"/>
                    <a:pt x="0" y="1216139"/>
                  </a:cubicBezTo>
                  <a:cubicBezTo>
                    <a:pt x="5354" y="1205195"/>
                    <a:pt x="680" y="1176234"/>
                    <a:pt x="0" y="1155928"/>
                  </a:cubicBezTo>
                  <a:cubicBezTo>
                    <a:pt x="11982" y="1047905"/>
                    <a:pt x="18720" y="928375"/>
                    <a:pt x="0" y="809150"/>
                  </a:cubicBezTo>
                  <a:lnTo>
                    <a:pt x="0" y="809150"/>
                  </a:lnTo>
                  <a:cubicBezTo>
                    <a:pt x="-40446" y="519263"/>
                    <a:pt x="-36126" y="449178"/>
                    <a:pt x="0" y="170975"/>
                  </a:cubicBezTo>
                  <a:close/>
                </a:path>
                <a:path extrusionOk="0" h="1387114" w="1025829">
                  <a:moveTo>
                    <a:pt x="0" y="170975"/>
                  </a:moveTo>
                  <a:cubicBezTo>
                    <a:pt x="-15336" y="67088"/>
                    <a:pt x="67491" y="3399"/>
                    <a:pt x="170975" y="0"/>
                  </a:cubicBezTo>
                  <a:lnTo>
                    <a:pt x="170972" y="0"/>
                  </a:lnTo>
                  <a:lnTo>
                    <a:pt x="170972" y="0"/>
                  </a:lnTo>
                  <a:cubicBezTo>
                    <a:pt x="199076" y="15301"/>
                    <a:pt x="343016" y="-10786"/>
                    <a:pt x="427429" y="0"/>
                  </a:cubicBezTo>
                  <a:cubicBezTo>
                    <a:pt x="481941" y="25264"/>
                    <a:pt x="801387" y="29671"/>
                    <a:pt x="854854" y="0"/>
                  </a:cubicBezTo>
                  <a:cubicBezTo>
                    <a:pt x="934312" y="-8190"/>
                    <a:pt x="1036854" y="81816"/>
                    <a:pt x="1025829" y="170975"/>
                  </a:cubicBezTo>
                  <a:cubicBezTo>
                    <a:pt x="1026137" y="483535"/>
                    <a:pt x="1028251" y="720552"/>
                    <a:pt x="1025829" y="809150"/>
                  </a:cubicBezTo>
                  <a:lnTo>
                    <a:pt x="1025829" y="809150"/>
                  </a:lnTo>
                  <a:cubicBezTo>
                    <a:pt x="1028896" y="944679"/>
                    <a:pt x="1013073" y="1048251"/>
                    <a:pt x="1025829" y="1155928"/>
                  </a:cubicBezTo>
                  <a:cubicBezTo>
                    <a:pt x="1024830" y="1167646"/>
                    <a:pt x="1021391" y="1199326"/>
                    <a:pt x="1025829" y="1216139"/>
                  </a:cubicBezTo>
                  <a:cubicBezTo>
                    <a:pt x="1038005" y="1317383"/>
                    <a:pt x="953267" y="1388072"/>
                    <a:pt x="854854" y="1387114"/>
                  </a:cubicBezTo>
                  <a:cubicBezTo>
                    <a:pt x="761887" y="1352022"/>
                    <a:pt x="611252" y="1362471"/>
                    <a:pt x="427429" y="1387114"/>
                  </a:cubicBezTo>
                  <a:cubicBezTo>
                    <a:pt x="393175" y="1460096"/>
                    <a:pt x="353504" y="1734730"/>
                    <a:pt x="299204" y="1800793"/>
                  </a:cubicBezTo>
                  <a:cubicBezTo>
                    <a:pt x="278971" y="1739684"/>
                    <a:pt x="196009" y="1460023"/>
                    <a:pt x="170972" y="1387114"/>
                  </a:cubicBezTo>
                  <a:lnTo>
                    <a:pt x="170975" y="1387114"/>
                  </a:lnTo>
                  <a:cubicBezTo>
                    <a:pt x="84205" y="1380410"/>
                    <a:pt x="2749" y="1297636"/>
                    <a:pt x="0" y="1216139"/>
                  </a:cubicBezTo>
                  <a:cubicBezTo>
                    <a:pt x="2564" y="1192353"/>
                    <a:pt x="377" y="1180103"/>
                    <a:pt x="0" y="1155928"/>
                  </a:cubicBezTo>
                  <a:cubicBezTo>
                    <a:pt x="13097" y="985240"/>
                    <a:pt x="-5545" y="854034"/>
                    <a:pt x="0" y="809150"/>
                  </a:cubicBezTo>
                  <a:lnTo>
                    <a:pt x="0" y="809150"/>
                  </a:lnTo>
                  <a:cubicBezTo>
                    <a:pt x="-29048" y="515095"/>
                    <a:pt x="34270" y="266383"/>
                    <a:pt x="0" y="170975"/>
                  </a:cubicBezTo>
                  <a:close/>
                </a:path>
              </a:pathLst>
            </a:custGeom>
            <a:solidFill>
              <a:srgbClr val="004266"/>
            </a:solidFill>
            <a:ln cap="flat" cmpd="sng" w="254000">
              <a:solidFill>
                <a:srgbClr val="0042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100" u="none" cap="none" strike="noStrike">
                  <a:solidFill>
                    <a:srgbClr val="F6F6F6"/>
                  </a:solidFill>
                  <a:latin typeface="Arial"/>
                  <a:ea typeface="Arial"/>
                  <a:cs typeface="Arial"/>
                  <a:sym typeface="Arial"/>
                </a:rPr>
                <a:t>“Perfect for the urban lifestyle we like, car not necessary”</a:t>
              </a:r>
              <a:r>
                <a:rPr b="0" i="0" lang="en-GB" sz="1100" u="none" cap="none" strike="noStrike">
                  <a:solidFill>
                    <a:srgbClr val="000000"/>
                  </a:solidFill>
                  <a:latin typeface="Arial"/>
                  <a:ea typeface="Arial"/>
                  <a:cs typeface="Arial"/>
                  <a:sym typeface="Arial"/>
                </a:rPr>
                <a:t>​</a:t>
              </a:r>
              <a:endParaRPr b="0" i="0" sz="1100" u="none" cap="none" strike="noStrike">
                <a:solidFill>
                  <a:srgbClr val="F6F6F6"/>
                </a:solidFill>
                <a:latin typeface="Arial"/>
                <a:ea typeface="Arial"/>
                <a:cs typeface="Arial"/>
                <a:sym typeface="Arial"/>
              </a:endParaRPr>
            </a:p>
          </p:txBody>
        </p:sp>
        <p:sp>
          <p:nvSpPr>
            <p:cNvPr id="542" name="Google Shape;542;p2"/>
            <p:cNvSpPr/>
            <p:nvPr/>
          </p:nvSpPr>
          <p:spPr>
            <a:xfrm rot="701753">
              <a:off x="7727502" y="1694062"/>
              <a:ext cx="1655762" cy="1903751"/>
            </a:xfrm>
            <a:custGeom>
              <a:rect b="b" l="l" r="r" t="t"/>
              <a:pathLst>
                <a:path extrusionOk="0" h="1387113" w="1032088">
                  <a:moveTo>
                    <a:pt x="0" y="172018"/>
                  </a:moveTo>
                  <a:cubicBezTo>
                    <a:pt x="-12290" y="69434"/>
                    <a:pt x="68362" y="3247"/>
                    <a:pt x="172018" y="0"/>
                  </a:cubicBezTo>
                  <a:cubicBezTo>
                    <a:pt x="490310" y="-58199"/>
                    <a:pt x="550053" y="1741"/>
                    <a:pt x="860070" y="0"/>
                  </a:cubicBezTo>
                  <a:cubicBezTo>
                    <a:pt x="947960" y="6946"/>
                    <a:pt x="1030729" y="84527"/>
                    <a:pt x="1032088" y="172018"/>
                  </a:cubicBezTo>
                  <a:cubicBezTo>
                    <a:pt x="950368" y="681935"/>
                    <a:pt x="941689" y="759625"/>
                    <a:pt x="1032088" y="1215095"/>
                  </a:cubicBezTo>
                  <a:cubicBezTo>
                    <a:pt x="1049443" y="1312157"/>
                    <a:pt x="961622" y="1373635"/>
                    <a:pt x="860070" y="1387113"/>
                  </a:cubicBezTo>
                  <a:cubicBezTo>
                    <a:pt x="599027" y="1441664"/>
                    <a:pt x="501837" y="1433595"/>
                    <a:pt x="172018" y="1387113"/>
                  </a:cubicBezTo>
                  <a:cubicBezTo>
                    <a:pt x="76380" y="1381061"/>
                    <a:pt x="-4153" y="1315869"/>
                    <a:pt x="0" y="1215095"/>
                  </a:cubicBezTo>
                  <a:cubicBezTo>
                    <a:pt x="-39834" y="990916"/>
                    <a:pt x="3152" y="336679"/>
                    <a:pt x="0" y="172018"/>
                  </a:cubicBezTo>
                  <a:close/>
                </a:path>
              </a:pathLst>
            </a:custGeom>
            <a:noFill/>
            <a:ln cap="rnd" cmpd="sng" w="57150">
              <a:solidFill>
                <a:srgbClr val="FBBA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6" u="none" cap="none" strike="noStrike">
                <a:solidFill>
                  <a:srgbClr val="FFFFFF"/>
                </a:solidFill>
                <a:latin typeface="Arial"/>
                <a:ea typeface="Arial"/>
                <a:cs typeface="Arial"/>
                <a:sym typeface="Arial"/>
              </a:endParaRPr>
            </a:p>
          </p:txBody>
        </p:sp>
      </p:grpSp>
      <p:grpSp>
        <p:nvGrpSpPr>
          <p:cNvPr id="543" name="Google Shape;543;p2"/>
          <p:cNvGrpSpPr/>
          <p:nvPr/>
        </p:nvGrpSpPr>
        <p:grpSpPr>
          <a:xfrm>
            <a:off x="5616044" y="1562776"/>
            <a:ext cx="1646386" cy="1921883"/>
            <a:chOff x="1192469" y="2325296"/>
            <a:chExt cx="2336036" cy="2431953"/>
          </a:xfrm>
        </p:grpSpPr>
        <p:sp>
          <p:nvSpPr>
            <p:cNvPr id="544" name="Google Shape;544;p2"/>
            <p:cNvSpPr/>
            <p:nvPr/>
          </p:nvSpPr>
          <p:spPr>
            <a:xfrm rot="-1534247">
              <a:off x="1692046" y="2598919"/>
              <a:ext cx="1499017" cy="1903752"/>
            </a:xfrm>
            <a:custGeom>
              <a:rect b="b" l="l" r="r" t="t"/>
              <a:pathLst>
                <a:path extrusionOk="0" fill="none" h="1504465" w="1056473">
                  <a:moveTo>
                    <a:pt x="0" y="176082"/>
                  </a:moveTo>
                  <a:cubicBezTo>
                    <a:pt x="-703" y="80092"/>
                    <a:pt x="93914" y="11205"/>
                    <a:pt x="176082" y="0"/>
                  </a:cubicBezTo>
                  <a:lnTo>
                    <a:pt x="176079" y="0"/>
                  </a:lnTo>
                  <a:lnTo>
                    <a:pt x="176079" y="0"/>
                  </a:lnTo>
                  <a:cubicBezTo>
                    <a:pt x="264909" y="-23019"/>
                    <a:pt x="391176" y="-22106"/>
                    <a:pt x="440197" y="0"/>
                  </a:cubicBezTo>
                  <a:cubicBezTo>
                    <a:pt x="537890" y="26225"/>
                    <a:pt x="822078" y="-18452"/>
                    <a:pt x="880391" y="0"/>
                  </a:cubicBezTo>
                  <a:cubicBezTo>
                    <a:pt x="985350" y="15271"/>
                    <a:pt x="1041484" y="86740"/>
                    <a:pt x="1056473" y="176082"/>
                  </a:cubicBezTo>
                  <a:cubicBezTo>
                    <a:pt x="1092660" y="480491"/>
                    <a:pt x="1060034" y="613263"/>
                    <a:pt x="1056473" y="877605"/>
                  </a:cubicBezTo>
                  <a:lnTo>
                    <a:pt x="1056473" y="877605"/>
                  </a:lnTo>
                  <a:cubicBezTo>
                    <a:pt x="1048740" y="979659"/>
                    <a:pt x="1074981" y="1214370"/>
                    <a:pt x="1056473" y="1253721"/>
                  </a:cubicBezTo>
                  <a:cubicBezTo>
                    <a:pt x="1055103" y="1281641"/>
                    <a:pt x="1061083" y="1313273"/>
                    <a:pt x="1056473" y="1328383"/>
                  </a:cubicBezTo>
                  <a:cubicBezTo>
                    <a:pt x="1073655" y="1431014"/>
                    <a:pt x="976703" y="1485054"/>
                    <a:pt x="880391" y="1504465"/>
                  </a:cubicBezTo>
                  <a:cubicBezTo>
                    <a:pt x="666666" y="1527423"/>
                    <a:pt x="593133" y="1482132"/>
                    <a:pt x="440197" y="1504465"/>
                  </a:cubicBezTo>
                  <a:cubicBezTo>
                    <a:pt x="386270" y="1594174"/>
                    <a:pt x="365750" y="1846955"/>
                    <a:pt x="308141" y="1953142"/>
                  </a:cubicBezTo>
                  <a:cubicBezTo>
                    <a:pt x="287009" y="1869914"/>
                    <a:pt x="233265" y="1578756"/>
                    <a:pt x="176079" y="1504465"/>
                  </a:cubicBezTo>
                  <a:lnTo>
                    <a:pt x="176082" y="1504465"/>
                  </a:lnTo>
                  <a:cubicBezTo>
                    <a:pt x="68124" y="1500359"/>
                    <a:pt x="9350" y="1416436"/>
                    <a:pt x="0" y="1328383"/>
                  </a:cubicBezTo>
                  <a:cubicBezTo>
                    <a:pt x="-5649" y="1318684"/>
                    <a:pt x="4226" y="1290743"/>
                    <a:pt x="0" y="1253721"/>
                  </a:cubicBezTo>
                  <a:cubicBezTo>
                    <a:pt x="-26665" y="1205334"/>
                    <a:pt x="14445" y="1020832"/>
                    <a:pt x="0" y="877605"/>
                  </a:cubicBezTo>
                  <a:lnTo>
                    <a:pt x="0" y="877605"/>
                  </a:lnTo>
                  <a:cubicBezTo>
                    <a:pt x="-56114" y="699034"/>
                    <a:pt x="-48265" y="369008"/>
                    <a:pt x="0" y="176082"/>
                  </a:cubicBezTo>
                  <a:close/>
                </a:path>
                <a:path extrusionOk="0" h="1504465" w="1056473">
                  <a:moveTo>
                    <a:pt x="0" y="176082"/>
                  </a:moveTo>
                  <a:cubicBezTo>
                    <a:pt x="-9915" y="72719"/>
                    <a:pt x="77709" y="423"/>
                    <a:pt x="176082" y="0"/>
                  </a:cubicBezTo>
                  <a:lnTo>
                    <a:pt x="176079" y="0"/>
                  </a:lnTo>
                  <a:lnTo>
                    <a:pt x="176079" y="0"/>
                  </a:lnTo>
                  <a:cubicBezTo>
                    <a:pt x="304133" y="-10880"/>
                    <a:pt x="348166" y="-12099"/>
                    <a:pt x="440197" y="0"/>
                  </a:cubicBezTo>
                  <a:cubicBezTo>
                    <a:pt x="652193" y="15598"/>
                    <a:pt x="825307" y="-22801"/>
                    <a:pt x="880391" y="0"/>
                  </a:cubicBezTo>
                  <a:cubicBezTo>
                    <a:pt x="961290" y="-8944"/>
                    <a:pt x="1072078" y="86291"/>
                    <a:pt x="1056473" y="176082"/>
                  </a:cubicBezTo>
                  <a:cubicBezTo>
                    <a:pt x="1063775" y="380498"/>
                    <a:pt x="1104081" y="727792"/>
                    <a:pt x="1056473" y="877605"/>
                  </a:cubicBezTo>
                  <a:lnTo>
                    <a:pt x="1056473" y="877605"/>
                  </a:lnTo>
                  <a:cubicBezTo>
                    <a:pt x="1058420" y="1058849"/>
                    <a:pt x="1057039" y="1151346"/>
                    <a:pt x="1056473" y="1253721"/>
                  </a:cubicBezTo>
                  <a:cubicBezTo>
                    <a:pt x="1051752" y="1282739"/>
                    <a:pt x="1050142" y="1317230"/>
                    <a:pt x="1056473" y="1328383"/>
                  </a:cubicBezTo>
                  <a:cubicBezTo>
                    <a:pt x="1073016" y="1434891"/>
                    <a:pt x="995740" y="1508817"/>
                    <a:pt x="880391" y="1504465"/>
                  </a:cubicBezTo>
                  <a:cubicBezTo>
                    <a:pt x="708860" y="1496976"/>
                    <a:pt x="591573" y="1533567"/>
                    <a:pt x="440197" y="1504465"/>
                  </a:cubicBezTo>
                  <a:cubicBezTo>
                    <a:pt x="410319" y="1587723"/>
                    <a:pt x="319986" y="1879835"/>
                    <a:pt x="308141" y="1953142"/>
                  </a:cubicBezTo>
                  <a:cubicBezTo>
                    <a:pt x="277559" y="1796301"/>
                    <a:pt x="220066" y="1733824"/>
                    <a:pt x="176079" y="1504465"/>
                  </a:cubicBezTo>
                  <a:lnTo>
                    <a:pt x="176082" y="1504465"/>
                  </a:lnTo>
                  <a:cubicBezTo>
                    <a:pt x="84995" y="1499071"/>
                    <a:pt x="2569" y="1413544"/>
                    <a:pt x="0" y="1328383"/>
                  </a:cubicBezTo>
                  <a:cubicBezTo>
                    <a:pt x="6654" y="1293144"/>
                    <a:pt x="6107" y="1280946"/>
                    <a:pt x="0" y="1253721"/>
                  </a:cubicBezTo>
                  <a:cubicBezTo>
                    <a:pt x="-13776" y="1133622"/>
                    <a:pt x="8621" y="932858"/>
                    <a:pt x="0" y="877605"/>
                  </a:cubicBezTo>
                  <a:lnTo>
                    <a:pt x="0" y="877605"/>
                  </a:lnTo>
                  <a:cubicBezTo>
                    <a:pt x="51605" y="685105"/>
                    <a:pt x="12493" y="352898"/>
                    <a:pt x="0" y="176082"/>
                  </a:cubicBezTo>
                  <a:close/>
                </a:path>
              </a:pathLst>
            </a:custGeom>
            <a:solidFill>
              <a:srgbClr val="E7344C"/>
            </a:solidFill>
            <a:ln cap="flat" cmpd="sng" w="254000">
              <a:solidFill>
                <a:srgbClr val="E734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100" u="none" cap="none" strike="noStrike">
                  <a:solidFill>
                    <a:srgbClr val="F6F6F6"/>
                  </a:solidFill>
                  <a:latin typeface="Arial"/>
                  <a:ea typeface="Arial"/>
                  <a:cs typeface="Arial"/>
                  <a:sym typeface="Arial"/>
                </a:rPr>
                <a:t>“The forest, brilliant for walking and connecting to nature”</a:t>
              </a:r>
              <a:r>
                <a:rPr b="0" i="0" lang="en-GB" sz="1100" u="none" cap="none" strike="noStrike">
                  <a:solidFill>
                    <a:srgbClr val="000000"/>
                  </a:solidFill>
                  <a:latin typeface="Arial"/>
                  <a:ea typeface="Arial"/>
                  <a:cs typeface="Arial"/>
                  <a:sym typeface="Arial"/>
                </a:rPr>
                <a:t>​</a:t>
              </a:r>
              <a:endParaRPr b="0" i="0" sz="1100" u="none" cap="none" strike="noStrike">
                <a:solidFill>
                  <a:srgbClr val="F6F6F6"/>
                </a:solidFill>
                <a:latin typeface="Arial"/>
                <a:ea typeface="Arial"/>
                <a:cs typeface="Arial"/>
                <a:sym typeface="Arial"/>
              </a:endParaRPr>
            </a:p>
          </p:txBody>
        </p:sp>
        <p:sp>
          <p:nvSpPr>
            <p:cNvPr id="545" name="Google Shape;545;p2"/>
            <p:cNvSpPr/>
            <p:nvPr/>
          </p:nvSpPr>
          <p:spPr>
            <a:xfrm rot="-1534247">
              <a:off x="1522234" y="2589397"/>
              <a:ext cx="1655762" cy="1903751"/>
            </a:xfrm>
            <a:custGeom>
              <a:rect b="b" l="l" r="r" t="t"/>
              <a:pathLst>
                <a:path extrusionOk="0" h="1504464" w="1166944">
                  <a:moveTo>
                    <a:pt x="0" y="194495"/>
                  </a:moveTo>
                  <a:cubicBezTo>
                    <a:pt x="-13211" y="78929"/>
                    <a:pt x="81075" y="2253"/>
                    <a:pt x="194495" y="0"/>
                  </a:cubicBezTo>
                  <a:cubicBezTo>
                    <a:pt x="310915" y="7949"/>
                    <a:pt x="622791" y="56780"/>
                    <a:pt x="972449" y="0"/>
                  </a:cubicBezTo>
                  <a:cubicBezTo>
                    <a:pt x="1064514" y="14992"/>
                    <a:pt x="1166133" y="91562"/>
                    <a:pt x="1166944" y="194495"/>
                  </a:cubicBezTo>
                  <a:cubicBezTo>
                    <a:pt x="1219146" y="593883"/>
                    <a:pt x="1083954" y="1025562"/>
                    <a:pt x="1166944" y="1309969"/>
                  </a:cubicBezTo>
                  <a:cubicBezTo>
                    <a:pt x="1171447" y="1417920"/>
                    <a:pt x="1087730" y="1488280"/>
                    <a:pt x="972449" y="1504464"/>
                  </a:cubicBezTo>
                  <a:cubicBezTo>
                    <a:pt x="755104" y="1552109"/>
                    <a:pt x="400542" y="1440871"/>
                    <a:pt x="194495" y="1504464"/>
                  </a:cubicBezTo>
                  <a:cubicBezTo>
                    <a:pt x="86886" y="1502633"/>
                    <a:pt x="-5821" y="1425476"/>
                    <a:pt x="0" y="1309969"/>
                  </a:cubicBezTo>
                  <a:cubicBezTo>
                    <a:pt x="-56241" y="1101866"/>
                    <a:pt x="31616" y="336532"/>
                    <a:pt x="0" y="194495"/>
                  </a:cubicBezTo>
                  <a:close/>
                </a:path>
              </a:pathLst>
            </a:custGeom>
            <a:noFill/>
            <a:ln cap="rnd" cmpd="sng" w="57150">
              <a:solidFill>
                <a:srgbClr val="FBBA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6" u="none" cap="none" strike="noStrike">
                <a:solidFill>
                  <a:srgbClr val="FFFFFF"/>
                </a:solidFill>
                <a:latin typeface="Arial"/>
                <a:ea typeface="Arial"/>
                <a:cs typeface="Arial"/>
                <a:sym typeface="Arial"/>
              </a:endParaRPr>
            </a:p>
          </p:txBody>
        </p:sp>
      </p:grpSp>
      <p:sp>
        <p:nvSpPr>
          <p:cNvPr id="546" name="Google Shape;546;p2"/>
          <p:cNvSpPr txBox="1"/>
          <p:nvPr/>
        </p:nvSpPr>
        <p:spPr>
          <a:xfrm rot="-1462767">
            <a:off x="5493501" y="1415260"/>
            <a:ext cx="1070646" cy="3561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714" u="none" cap="none" strike="noStrike">
                <a:solidFill>
                  <a:srgbClr val="E7344C"/>
                </a:solidFill>
                <a:latin typeface="Arial"/>
                <a:ea typeface="Arial"/>
                <a:cs typeface="Arial"/>
                <a:sym typeface="Arial"/>
              </a:rPr>
              <a:t>Thetford</a:t>
            </a:r>
            <a:endParaRPr/>
          </a:p>
        </p:txBody>
      </p:sp>
      <p:sp>
        <p:nvSpPr>
          <p:cNvPr id="547" name="Google Shape;547;p2"/>
          <p:cNvSpPr txBox="1"/>
          <p:nvPr/>
        </p:nvSpPr>
        <p:spPr>
          <a:xfrm rot="-1169498">
            <a:off x="7111575" y="815661"/>
            <a:ext cx="1371876" cy="3561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714" u="none" cap="none" strike="noStrike">
                <a:solidFill>
                  <a:srgbClr val="09857B"/>
                </a:solidFill>
                <a:latin typeface="Arial"/>
                <a:ea typeface="Arial"/>
                <a:cs typeface="Arial"/>
                <a:sym typeface="Arial"/>
              </a:rPr>
              <a:t>King’s Lynn</a:t>
            </a:r>
            <a:endParaRPr/>
          </a:p>
        </p:txBody>
      </p:sp>
      <p:sp>
        <p:nvSpPr>
          <p:cNvPr id="548" name="Google Shape;548;p2"/>
          <p:cNvSpPr txBox="1"/>
          <p:nvPr/>
        </p:nvSpPr>
        <p:spPr>
          <a:xfrm>
            <a:off x="9170929" y="587692"/>
            <a:ext cx="1024549" cy="3561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714" u="none" cap="none" strike="noStrike">
                <a:solidFill>
                  <a:srgbClr val="004266"/>
                </a:solidFill>
                <a:latin typeface="Arial"/>
                <a:ea typeface="Arial"/>
                <a:cs typeface="Arial"/>
                <a:sym typeface="Arial"/>
              </a:rPr>
              <a:t>Norwich</a:t>
            </a:r>
            <a:endParaRPr/>
          </a:p>
        </p:txBody>
      </p:sp>
      <p:sp>
        <p:nvSpPr>
          <p:cNvPr id="549" name="Google Shape;549;p2"/>
          <p:cNvSpPr txBox="1"/>
          <p:nvPr/>
        </p:nvSpPr>
        <p:spPr>
          <a:xfrm rot="655292">
            <a:off x="10663005" y="492300"/>
            <a:ext cx="1531609" cy="6199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714" u="none" cap="none" strike="noStrike">
                <a:solidFill>
                  <a:srgbClr val="B11156"/>
                </a:solidFill>
                <a:latin typeface="Arial"/>
                <a:ea typeface="Arial"/>
                <a:cs typeface="Arial"/>
                <a:sym typeface="Arial"/>
              </a:rPr>
              <a:t>Great Yarmouth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3"/>
          <p:cNvSpPr txBox="1"/>
          <p:nvPr/>
        </p:nvSpPr>
        <p:spPr>
          <a:xfrm>
            <a:off x="415613" y="2187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4266"/>
              </a:buClr>
              <a:buSzPts val="3600"/>
              <a:buFont typeface="Arial"/>
              <a:buNone/>
            </a:pPr>
            <a:r>
              <a:rPr b="1" i="0" lang="en-GB" sz="3600" u="none" cap="none" strike="noStrike">
                <a:solidFill>
                  <a:srgbClr val="004266"/>
                </a:solidFill>
                <a:latin typeface="Arial"/>
                <a:ea typeface="Arial"/>
                <a:cs typeface="Arial"/>
                <a:sym typeface="Arial"/>
              </a:rPr>
              <a:t>Building Connections </a:t>
            </a:r>
            <a:r>
              <a:rPr b="0" i="0" lang="en-GB" sz="3600" u="none" cap="none" strike="noStrike">
                <a:solidFill>
                  <a:srgbClr val="004266"/>
                </a:solidFill>
                <a:latin typeface="Arial"/>
                <a:ea typeface="Arial"/>
                <a:cs typeface="Arial"/>
                <a:sym typeface="Arial"/>
              </a:rPr>
              <a:t>| What We’ve Learned</a:t>
            </a:r>
            <a:endParaRPr/>
          </a:p>
        </p:txBody>
      </p:sp>
      <p:sp>
        <p:nvSpPr>
          <p:cNvPr id="556" name="Google Shape;556;p3"/>
          <p:cNvSpPr txBox="1"/>
          <p:nvPr/>
        </p:nvSpPr>
        <p:spPr>
          <a:xfrm>
            <a:off x="0" y="6716569"/>
            <a:ext cx="12192000" cy="246221"/>
          </a:xfrm>
          <a:prstGeom prst="rect">
            <a:avLst/>
          </a:prstGeom>
          <a:solidFill>
            <a:srgbClr val="0042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graphicFrame>
        <p:nvGraphicFramePr>
          <p:cNvPr id="557" name="Google Shape;557;p3"/>
          <p:cNvGraphicFramePr/>
          <p:nvPr/>
        </p:nvGraphicFramePr>
        <p:xfrm>
          <a:off x="7790498" y="915283"/>
          <a:ext cx="3558611" cy="5027433"/>
        </p:xfrm>
        <a:graphic>
          <a:graphicData uri="http://schemas.openxmlformats.org/presentationml/2006/ole">
            <mc:AlternateContent>
              <mc:Choice Requires="v">
                <p:oleObj r:id="rId4" imgH="5027433" imgW="3558611" progId="AcroExch.Document.DC" spid="_x0000_s1">
                  <p:embed/>
                </p:oleObj>
              </mc:Choice>
              <mc:Fallback>
                <p:oleObj r:id="rId5" imgH="5027433" imgW="3558611" progId="AcroExch.Document.DC">
                  <p:embed/>
                  <p:pic>
                    <p:nvPicPr>
                      <p:cNvPr id="557" name="Google Shape;557;p3"/>
                      <p:cNvPicPr preferRelativeResize="0"/>
                      <p:nvPr/>
                    </p:nvPicPr>
                    <p:blipFill rotWithShape="1">
                      <a:blip r:embed="rId6">
                        <a:alphaModFix/>
                      </a:blip>
                      <a:srcRect b="0" l="0" r="0" t="0"/>
                      <a:stretch/>
                    </p:blipFill>
                    <p:spPr>
                      <a:xfrm>
                        <a:off x="7790498" y="915283"/>
                        <a:ext cx="3558611" cy="5027433"/>
                      </a:xfrm>
                      <a:prstGeom prst="rect">
                        <a:avLst/>
                      </a:prstGeom>
                      <a:noFill/>
                      <a:ln>
                        <a:noFill/>
                      </a:ln>
                    </p:spPr>
                  </p:pic>
                </p:oleObj>
              </mc:Fallback>
            </mc:AlternateContent>
          </a:graphicData>
        </a:graphic>
      </p:graphicFrame>
      <p:sp>
        <p:nvSpPr>
          <p:cNvPr id="558" name="Google Shape;558;p3"/>
          <p:cNvSpPr txBox="1"/>
          <p:nvPr/>
        </p:nvSpPr>
        <p:spPr>
          <a:xfrm>
            <a:off x="415614" y="1466998"/>
            <a:ext cx="7096232"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Reflection of the views, experience and ideas of 35 Norfolk based VCS &amp; statutory professionals led in partnership with Civil Society Consulting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Picking out a few themes… </a:t>
            </a:r>
            <a:endParaRPr/>
          </a:p>
          <a:p>
            <a:pPr indent="-285750" lvl="0" marL="285750" marR="0" rtl="0" algn="l">
              <a:spcBef>
                <a:spcPts val="60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Impact of pandemic: </a:t>
            </a:r>
            <a:r>
              <a:rPr lang="en-GB" sz="1800">
                <a:solidFill>
                  <a:schemeClr val="dk1"/>
                </a:solidFill>
                <a:latin typeface="Calibri"/>
                <a:ea typeface="Calibri"/>
                <a:cs typeface="Calibri"/>
                <a:sym typeface="Calibri"/>
              </a:rPr>
              <a:t>Loss of confidence, social anxiety, staying indoors. Closure of initiatives inc. day centres. </a:t>
            </a:r>
            <a:endParaRPr/>
          </a:p>
          <a:p>
            <a:pPr indent="-285750" lvl="0" marL="285750" marR="0" rtl="0" algn="l">
              <a:spcBef>
                <a:spcPts val="120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Community leadership: </a:t>
            </a:r>
            <a:r>
              <a:rPr lang="en-GB" sz="1800">
                <a:solidFill>
                  <a:schemeClr val="dk1"/>
                </a:solidFill>
                <a:latin typeface="Calibri"/>
                <a:ea typeface="Calibri"/>
                <a:cs typeface="Calibri"/>
                <a:sym typeface="Calibri"/>
              </a:rPr>
              <a:t>Lack of strong community leadership and decreasing volunteer levels</a:t>
            </a:r>
            <a:endParaRPr/>
          </a:p>
          <a:p>
            <a:pPr indent="-285750" lvl="0" marL="285750" marR="0" rtl="0" algn="l">
              <a:spcBef>
                <a:spcPts val="120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Late identification: </a:t>
            </a:r>
            <a:r>
              <a:rPr lang="en-GB" sz="1800">
                <a:solidFill>
                  <a:schemeClr val="dk1"/>
                </a:solidFill>
                <a:latin typeface="Calibri"/>
                <a:ea typeface="Calibri"/>
                <a:cs typeface="Calibri"/>
                <a:sym typeface="Calibri"/>
              </a:rPr>
              <a:t>Not picking up issues early and supporting people before they become intrenched</a:t>
            </a:r>
            <a:endParaRPr b="1" sz="1800">
              <a:solidFill>
                <a:schemeClr val="dk1"/>
              </a:solidFill>
              <a:latin typeface="Calibri"/>
              <a:ea typeface="Calibri"/>
              <a:cs typeface="Calibri"/>
              <a:sym typeface="Calibri"/>
            </a:endParaRPr>
          </a:p>
          <a:p>
            <a:pPr indent="-285750" lvl="0" marL="285750" marR="0" rtl="0" algn="l">
              <a:spcBef>
                <a:spcPts val="120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Statutory challenges: </a:t>
            </a:r>
            <a:r>
              <a:rPr lang="en-GB" sz="1800">
                <a:solidFill>
                  <a:schemeClr val="dk1"/>
                </a:solidFill>
                <a:latin typeface="Calibri"/>
                <a:ea typeface="Calibri"/>
                <a:cs typeface="Calibri"/>
                <a:sym typeface="Calibri"/>
              </a:rPr>
              <a:t>Medicalised approach to loneliness, less focus on underlying issues, referral issues and low trust</a:t>
            </a:r>
            <a:endParaRPr/>
          </a:p>
          <a:p>
            <a:pPr indent="-285750" lvl="0" marL="285750" marR="0" rtl="0" algn="l">
              <a:spcBef>
                <a:spcPts val="120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Funding: </a:t>
            </a:r>
            <a:r>
              <a:rPr lang="en-GB" sz="1800">
                <a:solidFill>
                  <a:schemeClr val="dk1"/>
                </a:solidFill>
                <a:latin typeface="Calibri"/>
                <a:ea typeface="Calibri"/>
                <a:cs typeface="Calibri"/>
                <a:sym typeface="Calibri"/>
              </a:rPr>
              <a:t>Under/patchwork funding impacting vsce. Lack of smaller pots to reach small but impactful initiatives</a:t>
            </a:r>
            <a:endParaRPr b="1" sz="1800">
              <a:solidFill>
                <a:schemeClr val="dk1"/>
              </a:solidFill>
              <a:latin typeface="Calibri"/>
              <a:ea typeface="Calibri"/>
              <a:cs typeface="Calibri"/>
              <a:sym typeface="Calibri"/>
            </a:endParaRPr>
          </a:p>
          <a:p>
            <a:pPr indent="0" lvl="0" marL="0" marR="0" rtl="0" algn="l">
              <a:spcBef>
                <a:spcPts val="60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4"/>
          <p:cNvSpPr txBox="1"/>
          <p:nvPr/>
        </p:nvSpPr>
        <p:spPr>
          <a:xfrm>
            <a:off x="415613" y="2187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4266"/>
              </a:buClr>
              <a:buSzPts val="3600"/>
              <a:buFont typeface="Arial"/>
              <a:buNone/>
            </a:pPr>
            <a:r>
              <a:rPr b="1" i="0" lang="en-GB" sz="3600">
                <a:solidFill>
                  <a:srgbClr val="004266"/>
                </a:solidFill>
                <a:latin typeface="Arial"/>
                <a:ea typeface="Arial"/>
                <a:cs typeface="Arial"/>
                <a:sym typeface="Arial"/>
              </a:rPr>
              <a:t>Building Connections </a:t>
            </a:r>
            <a:r>
              <a:rPr b="0" i="0" lang="en-GB" sz="3600">
                <a:solidFill>
                  <a:srgbClr val="004266"/>
                </a:solidFill>
                <a:latin typeface="Arial"/>
                <a:ea typeface="Arial"/>
                <a:cs typeface="Arial"/>
                <a:sym typeface="Arial"/>
              </a:rPr>
              <a:t>| Direction of Travel</a:t>
            </a:r>
            <a:endParaRPr/>
          </a:p>
        </p:txBody>
      </p:sp>
      <p:sp>
        <p:nvSpPr>
          <p:cNvPr id="565" name="Google Shape;565;p4"/>
          <p:cNvSpPr txBox="1"/>
          <p:nvPr/>
        </p:nvSpPr>
        <p:spPr>
          <a:xfrm>
            <a:off x="415614" y="1466998"/>
            <a:ext cx="709623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A reflection of the views, experience and ideas of 35 Norfolk based VCS &amp; statutory professionals </a:t>
            </a:r>
            <a:endParaRPr/>
          </a:p>
        </p:txBody>
      </p:sp>
      <p:sp>
        <p:nvSpPr>
          <p:cNvPr id="566" name="Google Shape;566;p4"/>
          <p:cNvSpPr txBox="1"/>
          <p:nvPr/>
        </p:nvSpPr>
        <p:spPr>
          <a:xfrm>
            <a:off x="0" y="6716569"/>
            <a:ext cx="12192000" cy="246221"/>
          </a:xfrm>
          <a:prstGeom prst="rect">
            <a:avLst/>
          </a:prstGeom>
          <a:solidFill>
            <a:srgbClr val="0042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graphicFrame>
        <p:nvGraphicFramePr>
          <p:cNvPr id="567" name="Google Shape;567;p4"/>
          <p:cNvGraphicFramePr/>
          <p:nvPr/>
        </p:nvGraphicFramePr>
        <p:xfrm>
          <a:off x="7816455" y="880977"/>
          <a:ext cx="3784600" cy="5346700"/>
        </p:xfrm>
        <a:graphic>
          <a:graphicData uri="http://schemas.openxmlformats.org/presentationml/2006/ole">
            <mc:AlternateContent>
              <mc:Choice Requires="v">
                <p:oleObj r:id="rId4" imgH="5346700" imgW="3784600" progId="AcroExch.Document.DC" spid="_x0000_s1">
                  <p:embed/>
                </p:oleObj>
              </mc:Choice>
              <mc:Fallback>
                <p:oleObj r:id="rId5" imgH="5346700" imgW="3784600" progId="AcroExch.Document.DC">
                  <p:embed/>
                  <p:pic>
                    <p:nvPicPr>
                      <p:cNvPr id="567" name="Google Shape;567;p4"/>
                      <p:cNvPicPr preferRelativeResize="0"/>
                      <p:nvPr/>
                    </p:nvPicPr>
                    <p:blipFill rotWithShape="1">
                      <a:blip r:embed="rId6">
                        <a:alphaModFix/>
                      </a:blip>
                      <a:srcRect b="0" l="0" r="0" t="0"/>
                      <a:stretch/>
                    </p:blipFill>
                    <p:spPr>
                      <a:xfrm>
                        <a:off x="7816455" y="880977"/>
                        <a:ext cx="3784600" cy="5346700"/>
                      </a:xfrm>
                      <a:prstGeom prst="rect">
                        <a:avLst/>
                      </a:prstGeom>
                      <a:noFill/>
                      <a:ln>
                        <a:noFill/>
                      </a:ln>
                    </p:spPr>
                  </p:pic>
                </p:oleObj>
              </mc:Fallback>
            </mc:AlternateContent>
          </a:graphicData>
        </a:graphic>
      </p:graphicFrame>
      <p:graphicFrame>
        <p:nvGraphicFramePr>
          <p:cNvPr id="568" name="Google Shape;568;p4"/>
          <p:cNvGraphicFramePr/>
          <p:nvPr/>
        </p:nvGraphicFramePr>
        <p:xfrm>
          <a:off x="518458" y="2287260"/>
          <a:ext cx="3000000" cy="3000000"/>
        </p:xfrm>
        <a:graphic>
          <a:graphicData uri="http://schemas.openxmlformats.org/drawingml/2006/table">
            <a:tbl>
              <a:tblPr>
                <a:noFill/>
                <a:tableStyleId>{C6CC7236-63C3-4586-8A7D-00FE7EA659B0}</a:tableStyleId>
              </a:tblPr>
              <a:tblGrid>
                <a:gridCol w="6325250"/>
              </a:tblGrid>
              <a:tr h="356325">
                <a:tc>
                  <a:txBody>
                    <a:bodyPr/>
                    <a:lstStyle/>
                    <a:p>
                      <a:pPr indent="0" lvl="0" marL="0" marR="0" rtl="0" algn="l">
                        <a:lnSpc>
                          <a:spcPct val="200000"/>
                        </a:lnSpc>
                        <a:spcBef>
                          <a:spcPts val="0"/>
                        </a:spcBef>
                        <a:spcAft>
                          <a:spcPts val="0"/>
                        </a:spcAft>
                        <a:buNone/>
                      </a:pPr>
                      <a:r>
                        <a:rPr b="1" lang="en-GB" sz="1600" u="none" cap="none" strike="noStrike">
                          <a:highlight>
                            <a:srgbClr val="DEE0E2"/>
                          </a:highlight>
                          <a:latin typeface="Arial"/>
                          <a:ea typeface="Arial"/>
                          <a:cs typeface="Arial"/>
                          <a:sym typeface="Arial"/>
                        </a:rPr>
                        <a:t>1. </a:t>
                      </a:r>
                      <a:r>
                        <a:rPr b="0" lang="en-GB" sz="1600" u="none" cap="none" strike="noStrike">
                          <a:highlight>
                            <a:srgbClr val="DEE0E2"/>
                          </a:highlight>
                          <a:latin typeface="Arial"/>
                          <a:ea typeface="Arial"/>
                          <a:cs typeface="Arial"/>
                          <a:sym typeface="Arial"/>
                        </a:rPr>
                        <a:t>Deepen our understanding of SI&amp;L</a:t>
                      </a:r>
                      <a:endParaRPr/>
                    </a:p>
                  </a:txBody>
                  <a:tcPr marT="24675" marB="24675" marR="49350" marL="49350" anchor="ctr">
                    <a:lnL cap="flat" cmpd="sng" w="30050">
                      <a:solidFill>
                        <a:srgbClr val="FFFFFF"/>
                      </a:solidFill>
                      <a:prstDash val="solid"/>
                      <a:round/>
                      <a:headEnd len="sm" w="sm" type="none"/>
                      <a:tailEnd len="sm" w="sm" type="none"/>
                    </a:lnL>
                    <a:lnR cap="flat" cmpd="sng" w="30050">
                      <a:solidFill>
                        <a:srgbClr val="FFFFFF"/>
                      </a:solidFill>
                      <a:prstDash val="solid"/>
                      <a:round/>
                      <a:headEnd len="sm" w="sm" type="none"/>
                      <a:tailEnd len="sm" w="sm" type="none"/>
                    </a:lnR>
                    <a:lnT cap="flat" cmpd="sng" w="30050">
                      <a:solidFill>
                        <a:srgbClr val="FFFFFF"/>
                      </a:solidFill>
                      <a:prstDash val="solid"/>
                      <a:round/>
                      <a:headEnd len="sm" w="sm" type="none"/>
                      <a:tailEnd len="sm" w="sm" type="none"/>
                    </a:lnT>
                    <a:lnB cap="flat" cmpd="sng" w="30050">
                      <a:solidFill>
                        <a:srgbClr val="FFFFFF"/>
                      </a:solidFill>
                      <a:prstDash val="solid"/>
                      <a:round/>
                      <a:headEnd len="sm" w="sm" type="none"/>
                      <a:tailEnd len="sm" w="sm" type="none"/>
                    </a:lnB>
                    <a:solidFill>
                      <a:srgbClr val="DEE0E2"/>
                    </a:solidFill>
                  </a:tcPr>
                </a:tc>
              </a:tr>
              <a:tr h="456750">
                <a:tc>
                  <a:txBody>
                    <a:bodyPr/>
                    <a:lstStyle/>
                    <a:p>
                      <a:pPr indent="0" lvl="0" marL="0" marR="0" rtl="0" algn="l">
                        <a:lnSpc>
                          <a:spcPct val="200000"/>
                        </a:lnSpc>
                        <a:spcBef>
                          <a:spcPts val="0"/>
                        </a:spcBef>
                        <a:spcAft>
                          <a:spcPts val="0"/>
                        </a:spcAft>
                        <a:buNone/>
                      </a:pPr>
                      <a:r>
                        <a:rPr b="1" lang="en-GB" sz="1600" u="none" cap="none" strike="noStrike">
                          <a:highlight>
                            <a:srgbClr val="DEE0E2"/>
                          </a:highlight>
                          <a:latin typeface="Arial"/>
                          <a:ea typeface="Arial"/>
                          <a:cs typeface="Arial"/>
                          <a:sym typeface="Arial"/>
                        </a:rPr>
                        <a:t>2. </a:t>
                      </a:r>
                      <a:r>
                        <a:rPr b="0" lang="en-GB" sz="1600" u="none" cap="none" strike="noStrike">
                          <a:highlight>
                            <a:srgbClr val="DEE0E2"/>
                          </a:highlight>
                          <a:latin typeface="Arial"/>
                          <a:ea typeface="Arial"/>
                          <a:cs typeface="Arial"/>
                          <a:sym typeface="Arial"/>
                        </a:rPr>
                        <a:t>Nurture the network and enable collaboration</a:t>
                      </a:r>
                      <a:endParaRPr b="0" i="0" sz="1600" u="none" cap="none" strike="noStrike">
                        <a:solidFill>
                          <a:schemeClr val="lt1"/>
                        </a:solidFill>
                        <a:highlight>
                          <a:srgbClr val="DEE0E2"/>
                        </a:highlight>
                      </a:endParaRPr>
                    </a:p>
                  </a:txBody>
                  <a:tcPr marT="24675" marB="24675" marR="49350" marL="49350" anchor="ctr">
                    <a:lnL cap="flat" cmpd="sng" w="30050">
                      <a:solidFill>
                        <a:srgbClr val="FFFFFF"/>
                      </a:solidFill>
                      <a:prstDash val="solid"/>
                      <a:round/>
                      <a:headEnd len="sm" w="sm" type="none"/>
                      <a:tailEnd len="sm" w="sm" type="none"/>
                    </a:lnL>
                    <a:lnR cap="flat" cmpd="sng" w="30050">
                      <a:solidFill>
                        <a:srgbClr val="FFFFFF"/>
                      </a:solidFill>
                      <a:prstDash val="solid"/>
                      <a:round/>
                      <a:headEnd len="sm" w="sm" type="none"/>
                      <a:tailEnd len="sm" w="sm" type="none"/>
                    </a:lnR>
                    <a:lnT cap="flat" cmpd="sng" w="30050">
                      <a:solidFill>
                        <a:srgbClr val="FFFFFF"/>
                      </a:solidFill>
                      <a:prstDash val="solid"/>
                      <a:round/>
                      <a:headEnd len="sm" w="sm" type="none"/>
                      <a:tailEnd len="sm" w="sm" type="none"/>
                    </a:lnT>
                    <a:lnB cap="flat" cmpd="sng" w="30050">
                      <a:solidFill>
                        <a:srgbClr val="FFFFFF"/>
                      </a:solidFill>
                      <a:prstDash val="solid"/>
                      <a:round/>
                      <a:headEnd len="sm" w="sm" type="none"/>
                      <a:tailEnd len="sm" w="sm" type="none"/>
                    </a:lnB>
                    <a:solidFill>
                      <a:srgbClr val="DEE0E2"/>
                    </a:solidFill>
                  </a:tcPr>
                </a:tc>
              </a:tr>
              <a:tr h="374525">
                <a:tc>
                  <a:txBody>
                    <a:bodyPr/>
                    <a:lstStyle/>
                    <a:p>
                      <a:pPr indent="0" lvl="0" marL="0" marR="0" rtl="0" algn="l">
                        <a:lnSpc>
                          <a:spcPct val="200000"/>
                        </a:lnSpc>
                        <a:spcBef>
                          <a:spcPts val="0"/>
                        </a:spcBef>
                        <a:spcAft>
                          <a:spcPts val="0"/>
                        </a:spcAft>
                        <a:buNone/>
                      </a:pPr>
                      <a:r>
                        <a:rPr b="1" lang="en-GB" sz="1600" u="none" cap="none" strike="noStrike">
                          <a:highlight>
                            <a:srgbClr val="DEE0E2"/>
                          </a:highlight>
                          <a:latin typeface="Arial"/>
                          <a:ea typeface="Arial"/>
                          <a:cs typeface="Arial"/>
                          <a:sym typeface="Arial"/>
                        </a:rPr>
                        <a:t>3. </a:t>
                      </a:r>
                      <a:r>
                        <a:rPr b="0" lang="en-GB" sz="1600" u="none" cap="none" strike="noStrike">
                          <a:highlight>
                            <a:srgbClr val="DEE0E2"/>
                          </a:highlight>
                          <a:latin typeface="Arial"/>
                          <a:ea typeface="Arial"/>
                          <a:cs typeface="Arial"/>
                          <a:sym typeface="Arial"/>
                        </a:rPr>
                        <a:t>Enhance community life &amp; Asset Based Community Development </a:t>
                      </a:r>
                      <a:endParaRPr b="0" i="0" sz="1600" u="none" cap="none" strike="noStrike">
                        <a:solidFill>
                          <a:schemeClr val="lt1"/>
                        </a:solidFill>
                        <a:highlight>
                          <a:srgbClr val="DEE0E2"/>
                        </a:highlight>
                      </a:endParaRPr>
                    </a:p>
                  </a:txBody>
                  <a:tcPr marT="24675" marB="24675" marR="49350" marL="49350" anchor="ctr">
                    <a:lnL cap="flat" cmpd="sng" w="30050">
                      <a:solidFill>
                        <a:srgbClr val="FFFFFF"/>
                      </a:solidFill>
                      <a:prstDash val="solid"/>
                      <a:round/>
                      <a:headEnd len="sm" w="sm" type="none"/>
                      <a:tailEnd len="sm" w="sm" type="none"/>
                    </a:lnL>
                    <a:lnR cap="flat" cmpd="sng" w="30050">
                      <a:solidFill>
                        <a:srgbClr val="FFFFFF"/>
                      </a:solidFill>
                      <a:prstDash val="solid"/>
                      <a:round/>
                      <a:headEnd len="sm" w="sm" type="none"/>
                      <a:tailEnd len="sm" w="sm" type="none"/>
                    </a:lnR>
                    <a:lnT cap="flat" cmpd="sng" w="30050">
                      <a:solidFill>
                        <a:srgbClr val="FFFFFF"/>
                      </a:solidFill>
                      <a:prstDash val="solid"/>
                      <a:round/>
                      <a:headEnd len="sm" w="sm" type="none"/>
                      <a:tailEnd len="sm" w="sm" type="none"/>
                    </a:lnT>
                    <a:lnB cap="flat" cmpd="sng" w="30050">
                      <a:solidFill>
                        <a:srgbClr val="FFFFFF"/>
                      </a:solidFill>
                      <a:prstDash val="solid"/>
                      <a:round/>
                      <a:headEnd len="sm" w="sm" type="none"/>
                      <a:tailEnd len="sm" w="sm" type="none"/>
                    </a:lnB>
                    <a:solidFill>
                      <a:srgbClr val="DEE0E2"/>
                    </a:solidFill>
                  </a:tcPr>
                </a:tc>
              </a:tr>
              <a:tr h="420225">
                <a:tc>
                  <a:txBody>
                    <a:bodyPr/>
                    <a:lstStyle/>
                    <a:p>
                      <a:pPr indent="0" lvl="0" marL="0" marR="0" rtl="0" algn="l">
                        <a:lnSpc>
                          <a:spcPct val="200000"/>
                        </a:lnSpc>
                        <a:spcBef>
                          <a:spcPts val="0"/>
                        </a:spcBef>
                        <a:spcAft>
                          <a:spcPts val="0"/>
                        </a:spcAft>
                        <a:buNone/>
                      </a:pPr>
                      <a:r>
                        <a:rPr b="1" lang="en-GB" sz="1600" u="none" cap="none" strike="noStrike">
                          <a:highlight>
                            <a:srgbClr val="DEE0E2"/>
                          </a:highlight>
                          <a:latin typeface="Arial"/>
                          <a:ea typeface="Arial"/>
                          <a:cs typeface="Arial"/>
                          <a:sym typeface="Arial"/>
                        </a:rPr>
                        <a:t>4. </a:t>
                      </a:r>
                      <a:r>
                        <a:rPr b="0" lang="en-GB" sz="1600" u="none" cap="none" strike="noStrike">
                          <a:highlight>
                            <a:srgbClr val="DEE0E2"/>
                          </a:highlight>
                          <a:latin typeface="Arial"/>
                          <a:ea typeface="Arial"/>
                          <a:cs typeface="Arial"/>
                          <a:sym typeface="Arial"/>
                        </a:rPr>
                        <a:t>Visible and accessible provision</a:t>
                      </a:r>
                      <a:endParaRPr b="0" i="0" sz="1600" u="none" cap="none" strike="noStrike">
                        <a:solidFill>
                          <a:schemeClr val="lt1"/>
                        </a:solidFill>
                        <a:highlight>
                          <a:srgbClr val="DEE0E2"/>
                        </a:highlight>
                      </a:endParaRPr>
                    </a:p>
                  </a:txBody>
                  <a:tcPr marT="24675" marB="24675" marR="49350" marL="49350" anchor="ctr">
                    <a:lnL cap="flat" cmpd="sng" w="30050">
                      <a:solidFill>
                        <a:srgbClr val="FFFFFF"/>
                      </a:solidFill>
                      <a:prstDash val="solid"/>
                      <a:round/>
                      <a:headEnd len="sm" w="sm" type="none"/>
                      <a:tailEnd len="sm" w="sm" type="none"/>
                    </a:lnL>
                    <a:lnR cap="flat" cmpd="sng" w="30050">
                      <a:solidFill>
                        <a:srgbClr val="FFFFFF"/>
                      </a:solidFill>
                      <a:prstDash val="solid"/>
                      <a:round/>
                      <a:headEnd len="sm" w="sm" type="none"/>
                      <a:tailEnd len="sm" w="sm" type="none"/>
                    </a:lnR>
                    <a:lnT cap="flat" cmpd="sng" w="30050">
                      <a:solidFill>
                        <a:srgbClr val="FFFFFF"/>
                      </a:solidFill>
                      <a:prstDash val="solid"/>
                      <a:round/>
                      <a:headEnd len="sm" w="sm" type="none"/>
                      <a:tailEnd len="sm" w="sm" type="none"/>
                    </a:lnT>
                    <a:lnB cap="flat" cmpd="sng" w="30050">
                      <a:solidFill>
                        <a:srgbClr val="FFFFFF"/>
                      </a:solidFill>
                      <a:prstDash val="solid"/>
                      <a:round/>
                      <a:headEnd len="sm" w="sm" type="none"/>
                      <a:tailEnd len="sm" w="sm" type="none"/>
                    </a:lnB>
                    <a:solidFill>
                      <a:srgbClr val="DEE0E2"/>
                    </a:solidFill>
                  </a:tcPr>
                </a:tc>
              </a:tr>
              <a:tr h="447625">
                <a:tc>
                  <a:txBody>
                    <a:bodyPr/>
                    <a:lstStyle/>
                    <a:p>
                      <a:pPr indent="0" lvl="0" marL="0" marR="0" rtl="0" algn="l">
                        <a:lnSpc>
                          <a:spcPct val="200000"/>
                        </a:lnSpc>
                        <a:spcBef>
                          <a:spcPts val="0"/>
                        </a:spcBef>
                        <a:spcAft>
                          <a:spcPts val="0"/>
                        </a:spcAft>
                        <a:buNone/>
                      </a:pPr>
                      <a:r>
                        <a:rPr b="1" lang="en-GB" sz="1600" u="none" cap="none" strike="noStrike">
                          <a:highlight>
                            <a:srgbClr val="DEE0E2"/>
                          </a:highlight>
                          <a:latin typeface="Arial"/>
                          <a:ea typeface="Arial"/>
                          <a:cs typeface="Arial"/>
                          <a:sym typeface="Arial"/>
                        </a:rPr>
                        <a:t>5. </a:t>
                      </a:r>
                      <a:r>
                        <a:rPr b="0" lang="en-GB" sz="1600" u="none" cap="none" strike="noStrike">
                          <a:highlight>
                            <a:srgbClr val="DEE0E2"/>
                          </a:highlight>
                          <a:latin typeface="Arial"/>
                          <a:ea typeface="Arial"/>
                          <a:cs typeface="Arial"/>
                          <a:sym typeface="Arial"/>
                        </a:rPr>
                        <a:t>Support at critical life stages</a:t>
                      </a:r>
                      <a:endParaRPr b="0" i="0" sz="1600" u="none" cap="none" strike="noStrike">
                        <a:solidFill>
                          <a:schemeClr val="lt1"/>
                        </a:solidFill>
                        <a:highlight>
                          <a:srgbClr val="DEE0E2"/>
                        </a:highlight>
                      </a:endParaRPr>
                    </a:p>
                  </a:txBody>
                  <a:tcPr marT="24675" marB="24675" marR="49350" marL="49350" anchor="ctr">
                    <a:lnL cap="flat" cmpd="sng" w="30050">
                      <a:solidFill>
                        <a:srgbClr val="FFFFFF"/>
                      </a:solidFill>
                      <a:prstDash val="solid"/>
                      <a:round/>
                      <a:headEnd len="sm" w="sm" type="none"/>
                      <a:tailEnd len="sm" w="sm" type="none"/>
                    </a:lnL>
                    <a:lnR cap="flat" cmpd="sng" w="30050">
                      <a:solidFill>
                        <a:srgbClr val="FFFFFF"/>
                      </a:solidFill>
                      <a:prstDash val="solid"/>
                      <a:round/>
                      <a:headEnd len="sm" w="sm" type="none"/>
                      <a:tailEnd len="sm" w="sm" type="none"/>
                    </a:lnR>
                    <a:lnT cap="flat" cmpd="sng" w="30050">
                      <a:solidFill>
                        <a:srgbClr val="FFFFFF"/>
                      </a:solidFill>
                      <a:prstDash val="solid"/>
                      <a:round/>
                      <a:headEnd len="sm" w="sm" type="none"/>
                      <a:tailEnd len="sm" w="sm" type="none"/>
                    </a:lnT>
                    <a:lnB cap="flat" cmpd="sng" w="30050">
                      <a:solidFill>
                        <a:srgbClr val="FFFFFF"/>
                      </a:solidFill>
                      <a:prstDash val="solid"/>
                      <a:round/>
                      <a:headEnd len="sm" w="sm" type="none"/>
                      <a:tailEnd len="sm" w="sm" type="none"/>
                    </a:lnB>
                    <a:solidFill>
                      <a:srgbClr val="DEE0E2"/>
                    </a:solidFill>
                  </a:tcPr>
                </a:tc>
              </a:tr>
              <a:tr h="347125">
                <a:tc>
                  <a:txBody>
                    <a:bodyPr/>
                    <a:lstStyle/>
                    <a:p>
                      <a:pPr indent="0" lvl="0" marL="0" marR="0" rtl="0" algn="l">
                        <a:lnSpc>
                          <a:spcPct val="200000"/>
                        </a:lnSpc>
                        <a:spcBef>
                          <a:spcPts val="0"/>
                        </a:spcBef>
                        <a:spcAft>
                          <a:spcPts val="0"/>
                        </a:spcAft>
                        <a:buNone/>
                      </a:pPr>
                      <a:r>
                        <a:rPr b="1" lang="en-GB" sz="1600" u="none" cap="none" strike="noStrike">
                          <a:highlight>
                            <a:srgbClr val="DEE0E2"/>
                          </a:highlight>
                          <a:latin typeface="Arial"/>
                          <a:ea typeface="Arial"/>
                          <a:cs typeface="Arial"/>
                          <a:sym typeface="Arial"/>
                        </a:rPr>
                        <a:t>6. </a:t>
                      </a:r>
                      <a:r>
                        <a:rPr b="0" lang="en-GB" sz="1600" u="none" cap="none" strike="noStrike">
                          <a:highlight>
                            <a:srgbClr val="DEE0E2"/>
                          </a:highlight>
                          <a:latin typeface="Arial"/>
                          <a:ea typeface="Arial"/>
                          <a:cs typeface="Arial"/>
                          <a:sym typeface="Arial"/>
                        </a:rPr>
                        <a:t>Mobility and community transport</a:t>
                      </a:r>
                      <a:endParaRPr b="0" i="0" sz="1600" u="none" cap="none" strike="noStrike">
                        <a:solidFill>
                          <a:schemeClr val="lt1"/>
                        </a:solidFill>
                        <a:highlight>
                          <a:srgbClr val="DEE0E2"/>
                        </a:highlight>
                      </a:endParaRPr>
                    </a:p>
                  </a:txBody>
                  <a:tcPr marT="24675" marB="24675" marR="49350" marL="49350" anchor="ctr">
                    <a:lnL cap="flat" cmpd="sng" w="30050">
                      <a:solidFill>
                        <a:srgbClr val="FFFFFF"/>
                      </a:solidFill>
                      <a:prstDash val="solid"/>
                      <a:round/>
                      <a:headEnd len="sm" w="sm" type="none"/>
                      <a:tailEnd len="sm" w="sm" type="none"/>
                    </a:lnL>
                    <a:lnR cap="flat" cmpd="sng" w="30050">
                      <a:solidFill>
                        <a:srgbClr val="FFFFFF"/>
                      </a:solidFill>
                      <a:prstDash val="solid"/>
                      <a:round/>
                      <a:headEnd len="sm" w="sm" type="none"/>
                      <a:tailEnd len="sm" w="sm" type="none"/>
                    </a:lnR>
                    <a:lnT cap="flat" cmpd="sng" w="30050">
                      <a:solidFill>
                        <a:srgbClr val="FFFFFF"/>
                      </a:solidFill>
                      <a:prstDash val="solid"/>
                      <a:round/>
                      <a:headEnd len="sm" w="sm" type="none"/>
                      <a:tailEnd len="sm" w="sm" type="none"/>
                    </a:lnT>
                    <a:lnB cap="flat" cmpd="sng" w="30050">
                      <a:solidFill>
                        <a:srgbClr val="FFFFFF"/>
                      </a:solidFill>
                      <a:prstDash val="solid"/>
                      <a:round/>
                      <a:headEnd len="sm" w="sm" type="none"/>
                      <a:tailEnd len="sm" w="sm" type="none"/>
                    </a:lnB>
                    <a:solidFill>
                      <a:srgbClr val="DEE0E2"/>
                    </a:solidFill>
                  </a:tcPr>
                </a:tc>
              </a:tr>
              <a:tr h="374525">
                <a:tc>
                  <a:txBody>
                    <a:bodyPr/>
                    <a:lstStyle/>
                    <a:p>
                      <a:pPr indent="0" lvl="0" marL="0" marR="0" rtl="0" algn="l">
                        <a:lnSpc>
                          <a:spcPct val="200000"/>
                        </a:lnSpc>
                        <a:spcBef>
                          <a:spcPts val="0"/>
                        </a:spcBef>
                        <a:spcAft>
                          <a:spcPts val="0"/>
                        </a:spcAft>
                        <a:buNone/>
                      </a:pPr>
                      <a:r>
                        <a:rPr b="1" lang="en-GB" sz="1600" u="none" cap="none" strike="noStrike">
                          <a:highlight>
                            <a:srgbClr val="DEE0E2"/>
                          </a:highlight>
                          <a:latin typeface="Arial"/>
                          <a:ea typeface="Arial"/>
                          <a:cs typeface="Arial"/>
                          <a:sym typeface="Arial"/>
                        </a:rPr>
                        <a:t>7. </a:t>
                      </a:r>
                      <a:r>
                        <a:rPr b="0" lang="en-GB" sz="1600" u="none" cap="none" strike="noStrike">
                          <a:highlight>
                            <a:srgbClr val="DEE0E2"/>
                          </a:highlight>
                          <a:latin typeface="Arial"/>
                          <a:ea typeface="Arial"/>
                          <a:cs typeface="Arial"/>
                          <a:sym typeface="Arial"/>
                        </a:rPr>
                        <a:t>Person centred</a:t>
                      </a:r>
                      <a:endParaRPr b="0" i="0" sz="1600" u="none" cap="none" strike="noStrike">
                        <a:solidFill>
                          <a:schemeClr val="lt1"/>
                        </a:solidFill>
                        <a:highlight>
                          <a:srgbClr val="DEE0E2"/>
                        </a:highlight>
                      </a:endParaRPr>
                    </a:p>
                  </a:txBody>
                  <a:tcPr marT="24675" marB="24675" marR="49350" marL="49350" anchor="ctr">
                    <a:lnL cap="flat" cmpd="sng" w="30050">
                      <a:solidFill>
                        <a:srgbClr val="FFFFFF"/>
                      </a:solidFill>
                      <a:prstDash val="solid"/>
                      <a:round/>
                      <a:headEnd len="sm" w="sm" type="none"/>
                      <a:tailEnd len="sm" w="sm" type="none"/>
                    </a:lnL>
                    <a:lnR cap="flat" cmpd="sng" w="30050">
                      <a:solidFill>
                        <a:srgbClr val="FFFFFF"/>
                      </a:solidFill>
                      <a:prstDash val="solid"/>
                      <a:round/>
                      <a:headEnd len="sm" w="sm" type="none"/>
                      <a:tailEnd len="sm" w="sm" type="none"/>
                    </a:lnR>
                    <a:lnT cap="flat" cmpd="sng" w="30050">
                      <a:solidFill>
                        <a:srgbClr val="FFFFFF"/>
                      </a:solidFill>
                      <a:prstDash val="solid"/>
                      <a:round/>
                      <a:headEnd len="sm" w="sm" type="none"/>
                      <a:tailEnd len="sm" w="sm" type="none"/>
                    </a:lnT>
                    <a:lnB cap="flat" cmpd="sng" w="30050">
                      <a:solidFill>
                        <a:srgbClr val="FFFFFF"/>
                      </a:solidFill>
                      <a:prstDash val="solid"/>
                      <a:round/>
                      <a:headEnd len="sm" w="sm" type="none"/>
                      <a:tailEnd len="sm" w="sm" type="none"/>
                    </a:lnB>
                    <a:solidFill>
                      <a:srgbClr val="DEE0E2"/>
                    </a:solidFill>
                  </a:tcPr>
                </a:tc>
              </a:tr>
              <a:tr h="378300">
                <a:tc>
                  <a:txBody>
                    <a:bodyPr/>
                    <a:lstStyle/>
                    <a:p>
                      <a:pPr indent="0" lvl="0" marL="0" marR="0" rtl="0" algn="l">
                        <a:lnSpc>
                          <a:spcPct val="200000"/>
                        </a:lnSpc>
                        <a:spcBef>
                          <a:spcPts val="0"/>
                        </a:spcBef>
                        <a:spcAft>
                          <a:spcPts val="0"/>
                        </a:spcAft>
                        <a:buNone/>
                      </a:pPr>
                      <a:r>
                        <a:rPr b="1" lang="en-GB" sz="1600" u="none" cap="none" strike="noStrike">
                          <a:highlight>
                            <a:srgbClr val="DEE0E2"/>
                          </a:highlight>
                          <a:latin typeface="Arial"/>
                          <a:ea typeface="Arial"/>
                          <a:cs typeface="Arial"/>
                          <a:sym typeface="Arial"/>
                        </a:rPr>
                        <a:t>8. </a:t>
                      </a:r>
                      <a:r>
                        <a:rPr b="0" lang="en-GB" sz="1600" u="none" cap="none" strike="noStrike">
                          <a:highlight>
                            <a:srgbClr val="DEE0E2"/>
                          </a:highlight>
                          <a:latin typeface="Arial"/>
                          <a:ea typeface="Arial"/>
                          <a:cs typeface="Arial"/>
                          <a:sym typeface="Arial"/>
                        </a:rPr>
                        <a:t>Home based options</a:t>
                      </a:r>
                      <a:endParaRPr b="0" i="0" sz="1600" u="none" cap="none" strike="noStrike">
                        <a:solidFill>
                          <a:schemeClr val="lt1"/>
                        </a:solidFill>
                        <a:highlight>
                          <a:srgbClr val="DEE0E2"/>
                        </a:highlight>
                      </a:endParaRPr>
                    </a:p>
                  </a:txBody>
                  <a:tcPr marT="24675" marB="24675" marR="49350" marL="49350" anchor="ctr">
                    <a:lnL cap="flat" cmpd="sng" w="30050">
                      <a:solidFill>
                        <a:srgbClr val="FFFFFF"/>
                      </a:solidFill>
                      <a:prstDash val="solid"/>
                      <a:round/>
                      <a:headEnd len="sm" w="sm" type="none"/>
                      <a:tailEnd len="sm" w="sm" type="none"/>
                    </a:lnL>
                    <a:lnR cap="flat" cmpd="sng" w="30050">
                      <a:solidFill>
                        <a:srgbClr val="FFFFFF"/>
                      </a:solidFill>
                      <a:prstDash val="solid"/>
                      <a:round/>
                      <a:headEnd len="sm" w="sm" type="none"/>
                      <a:tailEnd len="sm" w="sm" type="none"/>
                    </a:lnR>
                    <a:lnT cap="flat" cmpd="sng" w="30050">
                      <a:solidFill>
                        <a:srgbClr val="FFFFFF"/>
                      </a:solidFill>
                      <a:prstDash val="solid"/>
                      <a:round/>
                      <a:headEnd len="sm" w="sm" type="none"/>
                      <a:tailEnd len="sm" w="sm" type="none"/>
                    </a:lnT>
                    <a:lnB cap="flat" cmpd="sng" w="30050">
                      <a:solidFill>
                        <a:srgbClr val="FFFFFF"/>
                      </a:solidFill>
                      <a:prstDash val="solid"/>
                      <a:round/>
                      <a:headEnd len="sm" w="sm" type="none"/>
                      <a:tailEnd len="sm" w="sm" type="none"/>
                    </a:lnB>
                    <a:solidFill>
                      <a:srgbClr val="DEE0E2"/>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5"/>
          <p:cNvSpPr txBox="1"/>
          <p:nvPr/>
        </p:nvSpPr>
        <p:spPr>
          <a:xfrm>
            <a:off x="415613" y="2187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4266"/>
              </a:buClr>
              <a:buSzPts val="3600"/>
              <a:buFont typeface="Arial"/>
              <a:buNone/>
            </a:pPr>
            <a:r>
              <a:rPr b="1" i="0" lang="en-GB" sz="3600">
                <a:solidFill>
                  <a:srgbClr val="004266"/>
                </a:solidFill>
                <a:latin typeface="Arial"/>
                <a:ea typeface="Arial"/>
                <a:cs typeface="Arial"/>
                <a:sym typeface="Arial"/>
              </a:rPr>
              <a:t>Building Connections </a:t>
            </a:r>
            <a:r>
              <a:rPr b="0" i="0" lang="en-GB" sz="3600">
                <a:solidFill>
                  <a:srgbClr val="004266"/>
                </a:solidFill>
                <a:latin typeface="Arial"/>
                <a:ea typeface="Arial"/>
                <a:cs typeface="Arial"/>
                <a:sym typeface="Arial"/>
              </a:rPr>
              <a:t>| What We’re Doing</a:t>
            </a:r>
            <a:endParaRPr/>
          </a:p>
        </p:txBody>
      </p:sp>
      <p:sp>
        <p:nvSpPr>
          <p:cNvPr id="575" name="Google Shape;575;p5"/>
          <p:cNvSpPr txBox="1"/>
          <p:nvPr/>
        </p:nvSpPr>
        <p:spPr>
          <a:xfrm>
            <a:off x="0" y="6716569"/>
            <a:ext cx="12192000" cy="246221"/>
          </a:xfrm>
          <a:prstGeom prst="rect">
            <a:avLst/>
          </a:prstGeom>
          <a:solidFill>
            <a:srgbClr val="0042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76" name="Google Shape;576;p5"/>
          <p:cNvSpPr txBox="1"/>
          <p:nvPr/>
        </p:nvSpPr>
        <p:spPr>
          <a:xfrm>
            <a:off x="417958" y="2239073"/>
            <a:ext cx="11356084"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Early identification, support at critical life stages, improved referrals</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Deep dive into who, how and why people make first contact with Adult Social Services and their onward journey</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Transforming our services to deliver a more local and ‘Human Learning Systems’ approach </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‘Proactive Interventions &amp; Prevention’ Programme for early identification, with novel use of data and AI </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Outcomes-based community commissioning model weaving in more opportunities for learning and collaboration</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Video making workshops and Social Media Campaign with Civil Society Consulting</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Support activities that are working and grow new ones</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Development workers focus on asset-based community development</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Increase visibility and accessibility of activities </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Exploring how smaller pots of grant funding might be administered</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Home based options: </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‘Tech Skills for Life’ programme </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More intentional person-centred approach </a:t>
            </a:r>
            <a:endParaRPr/>
          </a:p>
        </p:txBody>
      </p:sp>
      <p:sp>
        <p:nvSpPr>
          <p:cNvPr id="577" name="Google Shape;577;p5"/>
          <p:cNvSpPr/>
          <p:nvPr/>
        </p:nvSpPr>
        <p:spPr>
          <a:xfrm>
            <a:off x="1075707" y="1097384"/>
            <a:ext cx="9750020" cy="1021973"/>
          </a:xfrm>
          <a:prstGeom prst="rect">
            <a:avLst/>
          </a:prstGeom>
          <a:gradFill>
            <a:gsLst>
              <a:gs pos="0">
                <a:schemeClr val="lt1"/>
              </a:gs>
              <a:gs pos="8000">
                <a:schemeClr val="lt1"/>
              </a:gs>
              <a:gs pos="52000">
                <a:srgbClr val="E3DED1"/>
              </a:gs>
              <a:gs pos="100000">
                <a:schemeClr val="lt1"/>
              </a:gs>
            </a:gsLst>
            <a:lin ang="0" scaled="0"/>
          </a:gradFill>
          <a:ln>
            <a:noFill/>
          </a:ln>
        </p:spPr>
        <p:txBody>
          <a:bodyPr anchorCtr="0" anchor="ctr" bIns="45700" lIns="900000" spcFirstLastPara="1" rIns="1800000" wrap="square" tIns="4570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003333"/>
              </a:solidFill>
              <a:latin typeface="Arial"/>
              <a:ea typeface="Arial"/>
              <a:cs typeface="Arial"/>
              <a:sym typeface="Arial"/>
            </a:endParaRPr>
          </a:p>
        </p:txBody>
      </p:sp>
      <p:sp>
        <p:nvSpPr>
          <p:cNvPr id="578" name="Google Shape;578;p5"/>
          <p:cNvSpPr/>
          <p:nvPr/>
        </p:nvSpPr>
        <p:spPr>
          <a:xfrm>
            <a:off x="3014145" y="926673"/>
            <a:ext cx="6044060" cy="1363394"/>
          </a:xfrm>
          <a:prstGeom prst="rect">
            <a:avLst/>
          </a:prstGeom>
          <a:noFill/>
          <a:ln>
            <a:noFill/>
          </a:ln>
        </p:spPr>
        <p:txBody>
          <a:bodyPr anchorCtr="0" anchor="ctr" bIns="108000" lIns="144000" spcFirstLastPara="1" rIns="144000" wrap="square" tIns="1080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20E13"/>
                </a:solidFill>
                <a:latin typeface="Calibri"/>
                <a:ea typeface="Calibri"/>
                <a:cs typeface="Calibri"/>
                <a:sym typeface="Calibri"/>
              </a:rPr>
              <a:t>Goal: </a:t>
            </a:r>
            <a:r>
              <a:rPr b="0" i="0" lang="en-GB" sz="1800" u="none" cap="none" strike="noStrike">
                <a:solidFill>
                  <a:srgbClr val="120E13"/>
                </a:solidFill>
                <a:latin typeface="Calibri"/>
                <a:ea typeface="Calibri"/>
                <a:cs typeface="Calibri"/>
                <a:sym typeface="Calibri"/>
              </a:rPr>
              <a:t>To transform the way in which we offer support to residents, to move from reactive, formal support towards more proactive, targeted, and preventative support.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6"/>
          <p:cNvSpPr txBox="1"/>
          <p:nvPr/>
        </p:nvSpPr>
        <p:spPr>
          <a:xfrm>
            <a:off x="415613" y="2187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4266"/>
              </a:buClr>
              <a:buSzPts val="3600"/>
              <a:buFont typeface="Arial"/>
              <a:buNone/>
            </a:pPr>
            <a:r>
              <a:rPr b="1" i="0" lang="en-GB" sz="3600">
                <a:solidFill>
                  <a:srgbClr val="004266"/>
                </a:solidFill>
                <a:latin typeface="Arial"/>
                <a:ea typeface="Arial"/>
                <a:cs typeface="Arial"/>
                <a:sym typeface="Arial"/>
              </a:rPr>
              <a:t>Project Connect </a:t>
            </a:r>
            <a:r>
              <a:rPr b="0" i="0" lang="en-GB" sz="3600">
                <a:solidFill>
                  <a:srgbClr val="004266"/>
                </a:solidFill>
                <a:latin typeface="Arial"/>
                <a:ea typeface="Arial"/>
                <a:cs typeface="Arial"/>
                <a:sym typeface="Arial"/>
              </a:rPr>
              <a:t>| What We’ve Learned</a:t>
            </a:r>
            <a:endParaRPr/>
          </a:p>
        </p:txBody>
      </p:sp>
      <p:sp>
        <p:nvSpPr>
          <p:cNvPr id="585" name="Google Shape;585;p6"/>
          <p:cNvSpPr txBox="1"/>
          <p:nvPr/>
        </p:nvSpPr>
        <p:spPr>
          <a:xfrm>
            <a:off x="0" y="6716569"/>
            <a:ext cx="12192000" cy="246221"/>
          </a:xfrm>
          <a:prstGeom prst="rect">
            <a:avLst/>
          </a:prstGeom>
          <a:solidFill>
            <a:srgbClr val="0042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pic>
        <p:nvPicPr>
          <p:cNvPr id="586" name="Google Shape;586;p6">
            <a:hlinkClick r:id="rId3"/>
          </p:cNvPr>
          <p:cNvPicPr preferRelativeResize="0"/>
          <p:nvPr/>
        </p:nvPicPr>
        <p:blipFill rotWithShape="1">
          <a:blip r:embed="rId4">
            <a:alphaModFix/>
          </a:blip>
          <a:srcRect b="0" l="0" r="0" t="0"/>
          <a:stretch/>
        </p:blipFill>
        <p:spPr>
          <a:xfrm>
            <a:off x="8246099" y="1003842"/>
            <a:ext cx="3530288" cy="5018546"/>
          </a:xfrm>
          <a:prstGeom prst="rect">
            <a:avLst/>
          </a:prstGeom>
          <a:noFill/>
          <a:ln>
            <a:noFill/>
          </a:ln>
        </p:spPr>
      </p:pic>
      <p:sp>
        <p:nvSpPr>
          <p:cNvPr id="587" name="Google Shape;587;p6"/>
          <p:cNvSpPr txBox="1"/>
          <p:nvPr/>
        </p:nvSpPr>
        <p:spPr>
          <a:xfrm>
            <a:off x="415613" y="1904452"/>
            <a:ext cx="7575861"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Young people in Norfolk have different experiences form older adults.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How do young people connect? </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Texting and talking online rates the top option</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Preference for spontaneous / unorganised socialising over organised events.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Top themes:</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‘An anxious generation’ </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‘Very online’ </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Getting around</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Hanging out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8" name="Google Shape;588;p6"/>
          <p:cNvSpPr txBox="1"/>
          <p:nvPr/>
        </p:nvSpPr>
        <p:spPr>
          <a:xfrm>
            <a:off x="1481744" y="1442787"/>
            <a:ext cx="5698225"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004266"/>
                </a:solidFill>
                <a:latin typeface="Arial"/>
                <a:ea typeface="Arial"/>
                <a:cs typeface="Arial"/>
                <a:sym typeface="Arial"/>
              </a:rPr>
              <a:t>Loneliness and social isolation among young people is increasing with 16–24-year-olds now reporting the highest levels of loneliness of any age group in the UK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pic>
        <p:nvPicPr>
          <p:cNvPr descr="A black and white photo of a black and white photo of a black and white photo of a black and white photo of a black and white photo of a black and white photo of a black and&#10;&#10;AI-generated content may be incorrect." id="594" name="Google Shape;594;p7"/>
          <p:cNvPicPr preferRelativeResize="0"/>
          <p:nvPr/>
        </p:nvPicPr>
        <p:blipFill rotWithShape="1">
          <a:blip r:embed="rId3">
            <a:alphaModFix/>
          </a:blip>
          <a:srcRect b="10206" l="0" r="0" t="7106"/>
          <a:stretch/>
        </p:blipFill>
        <p:spPr>
          <a:xfrm>
            <a:off x="355912" y="1341648"/>
            <a:ext cx="11420475" cy="2855119"/>
          </a:xfrm>
          <a:prstGeom prst="rect">
            <a:avLst/>
          </a:prstGeom>
          <a:noFill/>
          <a:ln>
            <a:noFill/>
          </a:ln>
        </p:spPr>
      </p:pic>
      <p:sp>
        <p:nvSpPr>
          <p:cNvPr id="595" name="Google Shape;595;p7"/>
          <p:cNvSpPr txBox="1"/>
          <p:nvPr/>
        </p:nvSpPr>
        <p:spPr>
          <a:xfrm>
            <a:off x="415613" y="2187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4266"/>
              </a:buClr>
              <a:buSzPts val="3600"/>
              <a:buFont typeface="Arial"/>
              <a:buNone/>
            </a:pPr>
            <a:r>
              <a:rPr b="1" i="0" lang="en-GB" sz="3600">
                <a:solidFill>
                  <a:srgbClr val="004266"/>
                </a:solidFill>
                <a:latin typeface="Arial"/>
                <a:ea typeface="Arial"/>
                <a:cs typeface="Arial"/>
                <a:sym typeface="Arial"/>
              </a:rPr>
              <a:t>Project Connect </a:t>
            </a:r>
            <a:r>
              <a:rPr b="0" i="0" lang="en-GB" sz="3600">
                <a:solidFill>
                  <a:srgbClr val="004266"/>
                </a:solidFill>
                <a:latin typeface="Arial"/>
                <a:ea typeface="Arial"/>
                <a:cs typeface="Arial"/>
                <a:sym typeface="Arial"/>
              </a:rPr>
              <a:t>| Our Young Innovation Team </a:t>
            </a:r>
            <a:endParaRPr/>
          </a:p>
        </p:txBody>
      </p:sp>
      <p:sp>
        <p:nvSpPr>
          <p:cNvPr id="596" name="Google Shape;596;p7"/>
          <p:cNvSpPr txBox="1"/>
          <p:nvPr/>
        </p:nvSpPr>
        <p:spPr>
          <a:xfrm>
            <a:off x="0" y="6716569"/>
            <a:ext cx="12192000" cy="246221"/>
          </a:xfrm>
          <a:prstGeom prst="rect">
            <a:avLst/>
          </a:prstGeom>
          <a:solidFill>
            <a:srgbClr val="0042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pic>
        <p:nvPicPr>
          <p:cNvPr descr="A group of people sitting around a table&#10;&#10;AI-generated content may be incorrect." id="597" name="Google Shape;597;p7"/>
          <p:cNvPicPr preferRelativeResize="0"/>
          <p:nvPr/>
        </p:nvPicPr>
        <p:blipFill rotWithShape="1">
          <a:blip r:embed="rId4">
            <a:alphaModFix/>
          </a:blip>
          <a:srcRect b="0" l="0" r="0" t="0"/>
          <a:stretch/>
        </p:blipFill>
        <p:spPr>
          <a:xfrm>
            <a:off x="0" y="4620756"/>
            <a:ext cx="2485475" cy="2052172"/>
          </a:xfrm>
          <a:prstGeom prst="rect">
            <a:avLst/>
          </a:prstGeom>
          <a:noFill/>
          <a:ln>
            <a:noFill/>
          </a:ln>
        </p:spPr>
      </p:pic>
      <p:pic>
        <p:nvPicPr>
          <p:cNvPr descr="A group of people sitting around a table&#10;&#10;AI-generated content may be incorrect." id="598" name="Google Shape;598;p7"/>
          <p:cNvPicPr preferRelativeResize="0"/>
          <p:nvPr/>
        </p:nvPicPr>
        <p:blipFill rotWithShape="1">
          <a:blip r:embed="rId5">
            <a:alphaModFix/>
          </a:blip>
          <a:srcRect b="0" l="0" r="0" t="0"/>
          <a:stretch/>
        </p:blipFill>
        <p:spPr>
          <a:xfrm>
            <a:off x="984985" y="3309535"/>
            <a:ext cx="2611437" cy="2285761"/>
          </a:xfrm>
          <a:prstGeom prst="rect">
            <a:avLst/>
          </a:prstGeom>
          <a:noFill/>
          <a:ln>
            <a:noFill/>
          </a:ln>
        </p:spPr>
      </p:pic>
      <p:pic>
        <p:nvPicPr>
          <p:cNvPr descr="A group of women looking at sticky notes on a wall&#10;&#10;AI-generated content may be incorrect." id="599" name="Google Shape;599;p7"/>
          <p:cNvPicPr preferRelativeResize="0"/>
          <p:nvPr/>
        </p:nvPicPr>
        <p:blipFill rotWithShape="1">
          <a:blip r:embed="rId6">
            <a:alphaModFix/>
          </a:blip>
          <a:srcRect b="0" l="0" r="0" t="0"/>
          <a:stretch/>
        </p:blipFill>
        <p:spPr>
          <a:xfrm>
            <a:off x="2500314" y="4367678"/>
            <a:ext cx="2581213" cy="219800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2025-04-15T09:45:07Z</dcterms:created>
  <dc:creator>Ella Firebrace</dc:creator>
</cp:coreProperties>
</file>