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1" r:id="rId2"/>
    <p:sldId id="293" r:id="rId3"/>
    <p:sldId id="291" r:id="rId4"/>
    <p:sldId id="292" r:id="rId5"/>
    <p:sldId id="266" r:id="rId6"/>
    <p:sldId id="260" r:id="rId7"/>
    <p:sldId id="302" r:id="rId8"/>
    <p:sldId id="304" r:id="rId9"/>
    <p:sldId id="303"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173BBB-AAD8-4ADA-B6D0-688DF8D53344}" v="30" dt="2025-05-13T15:41:32.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snapToGrid="0">
      <p:cViewPr varScale="1">
        <p:scale>
          <a:sx n="105" d="100"/>
          <a:sy n="105" d="100"/>
        </p:scale>
        <p:origin x="84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mma Channing" userId="018270e1-fd3c-4a63-b12b-1563399ad63d" providerId="ADAL" clId="{3F173BBB-AAD8-4ADA-B6D0-688DF8D53344}"/>
    <pc:docChg chg="undo custSel addSld delSld modSld">
      <pc:chgData name="Jemma Channing" userId="018270e1-fd3c-4a63-b12b-1563399ad63d" providerId="ADAL" clId="{3F173BBB-AAD8-4ADA-B6D0-688DF8D53344}" dt="2025-05-13T15:48:54.174" v="761" actId="255"/>
      <pc:docMkLst>
        <pc:docMk/>
      </pc:docMkLst>
      <pc:sldChg chg="del">
        <pc:chgData name="Jemma Channing" userId="018270e1-fd3c-4a63-b12b-1563399ad63d" providerId="ADAL" clId="{3F173BBB-AAD8-4ADA-B6D0-688DF8D53344}" dt="2025-05-12T11:28:08.264" v="14" actId="2696"/>
        <pc:sldMkLst>
          <pc:docMk/>
          <pc:sldMk cId="1634636887" sldId="256"/>
        </pc:sldMkLst>
      </pc:sldChg>
      <pc:sldChg chg="del">
        <pc:chgData name="Jemma Channing" userId="018270e1-fd3c-4a63-b12b-1563399ad63d" providerId="ADAL" clId="{3F173BBB-AAD8-4ADA-B6D0-688DF8D53344}" dt="2025-05-12T11:27:54.122" v="11" actId="47"/>
        <pc:sldMkLst>
          <pc:docMk/>
          <pc:sldMk cId="3083471064" sldId="257"/>
        </pc:sldMkLst>
      </pc:sldChg>
      <pc:sldChg chg="del">
        <pc:chgData name="Jemma Channing" userId="018270e1-fd3c-4a63-b12b-1563399ad63d" providerId="ADAL" clId="{3F173BBB-AAD8-4ADA-B6D0-688DF8D53344}" dt="2025-05-12T11:26:57.910" v="3" actId="47"/>
        <pc:sldMkLst>
          <pc:docMk/>
          <pc:sldMk cId="2015028232" sldId="258"/>
        </pc:sldMkLst>
      </pc:sldChg>
      <pc:sldChg chg="add del setBg">
        <pc:chgData name="Jemma Channing" userId="018270e1-fd3c-4a63-b12b-1563399ad63d" providerId="ADAL" clId="{3F173BBB-AAD8-4ADA-B6D0-688DF8D53344}" dt="2025-05-13T12:42:28.884" v="393" actId="2696"/>
        <pc:sldMkLst>
          <pc:docMk/>
          <pc:sldMk cId="1400611569" sldId="259"/>
        </pc:sldMkLst>
      </pc:sldChg>
      <pc:sldChg chg="del">
        <pc:chgData name="Jemma Channing" userId="018270e1-fd3c-4a63-b12b-1563399ad63d" providerId="ADAL" clId="{3F173BBB-AAD8-4ADA-B6D0-688DF8D53344}" dt="2025-05-12T11:27:07.314" v="5" actId="2696"/>
        <pc:sldMkLst>
          <pc:docMk/>
          <pc:sldMk cId="1493286582" sldId="259"/>
        </pc:sldMkLst>
      </pc:sldChg>
      <pc:sldChg chg="addSp delSp modSp mod">
        <pc:chgData name="Jemma Channing" userId="018270e1-fd3c-4a63-b12b-1563399ad63d" providerId="ADAL" clId="{3F173BBB-AAD8-4ADA-B6D0-688DF8D53344}" dt="2025-05-13T12:41:16.165" v="389" actId="1076"/>
        <pc:sldMkLst>
          <pc:docMk/>
          <pc:sldMk cId="4112971285" sldId="260"/>
        </pc:sldMkLst>
        <pc:spChg chg="mod">
          <ac:chgData name="Jemma Channing" userId="018270e1-fd3c-4a63-b12b-1563399ad63d" providerId="ADAL" clId="{3F173BBB-AAD8-4ADA-B6D0-688DF8D53344}" dt="2025-05-13T12:29:05.174" v="166" actId="113"/>
          <ac:spMkLst>
            <pc:docMk/>
            <pc:sldMk cId="4112971285" sldId="260"/>
            <ac:spMk id="2" creationId="{59DF37F2-9F67-8CC1-4223-B94244C11C57}"/>
          </ac:spMkLst>
        </pc:spChg>
        <pc:spChg chg="mod">
          <ac:chgData name="Jemma Channing" userId="018270e1-fd3c-4a63-b12b-1563399ad63d" providerId="ADAL" clId="{3F173BBB-AAD8-4ADA-B6D0-688DF8D53344}" dt="2025-05-13T12:36:52.585" v="380" actId="20577"/>
          <ac:spMkLst>
            <pc:docMk/>
            <pc:sldMk cId="4112971285" sldId="260"/>
            <ac:spMk id="3" creationId="{FC2DB4D9-1DF9-416E-33F0-E972191528C4}"/>
          </ac:spMkLst>
        </pc:spChg>
        <pc:spChg chg="add mod">
          <ac:chgData name="Jemma Channing" userId="018270e1-fd3c-4a63-b12b-1563399ad63d" providerId="ADAL" clId="{3F173BBB-AAD8-4ADA-B6D0-688DF8D53344}" dt="2025-05-12T11:28:49.575" v="74"/>
          <ac:spMkLst>
            <pc:docMk/>
            <pc:sldMk cId="4112971285" sldId="260"/>
            <ac:spMk id="4" creationId="{4954DC1A-5D15-1120-D164-F58233FCBE88}"/>
          </ac:spMkLst>
        </pc:spChg>
        <pc:spChg chg="add mod">
          <ac:chgData name="Jemma Channing" userId="018270e1-fd3c-4a63-b12b-1563399ad63d" providerId="ADAL" clId="{3F173BBB-AAD8-4ADA-B6D0-688DF8D53344}" dt="2025-05-12T11:28:49.575" v="74"/>
          <ac:spMkLst>
            <pc:docMk/>
            <pc:sldMk cId="4112971285" sldId="260"/>
            <ac:spMk id="5" creationId="{4C91481E-46B3-F912-837B-BF28E9D02EE4}"/>
          </ac:spMkLst>
        </pc:spChg>
        <pc:spChg chg="add del mod">
          <ac:chgData name="Jemma Channing" userId="018270e1-fd3c-4a63-b12b-1563399ad63d" providerId="ADAL" clId="{3F173BBB-AAD8-4ADA-B6D0-688DF8D53344}" dt="2025-05-13T12:31:57.268" v="190" actId="478"/>
          <ac:spMkLst>
            <pc:docMk/>
            <pc:sldMk cId="4112971285" sldId="260"/>
            <ac:spMk id="8" creationId="{B9E17B10-DCD3-8835-E016-73B4C0FC7A3A}"/>
          </ac:spMkLst>
        </pc:spChg>
        <pc:spChg chg="add del mod">
          <ac:chgData name="Jemma Channing" userId="018270e1-fd3c-4a63-b12b-1563399ad63d" providerId="ADAL" clId="{3F173BBB-AAD8-4ADA-B6D0-688DF8D53344}" dt="2025-05-13T12:36:21.831" v="375"/>
          <ac:spMkLst>
            <pc:docMk/>
            <pc:sldMk cId="4112971285" sldId="260"/>
            <ac:spMk id="9" creationId="{E8E9602B-2E56-7D16-AAB8-D0026D70C214}"/>
          </ac:spMkLst>
        </pc:spChg>
        <pc:spChg chg="add mod">
          <ac:chgData name="Jemma Channing" userId="018270e1-fd3c-4a63-b12b-1563399ad63d" providerId="ADAL" clId="{3F173BBB-AAD8-4ADA-B6D0-688DF8D53344}" dt="2025-05-13T12:41:16.165" v="389" actId="1076"/>
          <ac:spMkLst>
            <pc:docMk/>
            <pc:sldMk cId="4112971285" sldId="260"/>
            <ac:spMk id="10" creationId="{727F89FA-B66F-08A7-2B01-55CE0D4C0085}"/>
          </ac:spMkLst>
        </pc:spChg>
        <pc:picChg chg="add mod">
          <ac:chgData name="Jemma Channing" userId="018270e1-fd3c-4a63-b12b-1563399ad63d" providerId="ADAL" clId="{3F173BBB-AAD8-4ADA-B6D0-688DF8D53344}" dt="2025-05-12T11:28:49.575" v="74"/>
          <ac:picMkLst>
            <pc:docMk/>
            <pc:sldMk cId="4112971285" sldId="260"/>
            <ac:picMk id="6" creationId="{0E75FF6C-9793-4393-63E8-42458BA691EB}"/>
          </ac:picMkLst>
        </pc:picChg>
        <pc:picChg chg="add mod">
          <ac:chgData name="Jemma Channing" userId="018270e1-fd3c-4a63-b12b-1563399ad63d" providerId="ADAL" clId="{3F173BBB-AAD8-4ADA-B6D0-688DF8D53344}" dt="2025-05-12T11:28:49.575" v="74"/>
          <ac:picMkLst>
            <pc:docMk/>
            <pc:sldMk cId="4112971285" sldId="260"/>
            <ac:picMk id="7" creationId="{307EA968-2A4C-858B-C523-78CA51FA4498}"/>
          </ac:picMkLst>
        </pc:picChg>
        <pc:picChg chg="add del mod">
          <ac:chgData name="Jemma Channing" userId="018270e1-fd3c-4a63-b12b-1563399ad63d" providerId="ADAL" clId="{3F173BBB-AAD8-4ADA-B6D0-688DF8D53344}" dt="2025-05-13T12:31:58.932" v="192" actId="478"/>
          <ac:picMkLst>
            <pc:docMk/>
            <pc:sldMk cId="4112971285" sldId="260"/>
            <ac:picMk id="1026" creationId="{53BEE11F-DD0D-96C0-C297-99A8C541EA22}"/>
          </ac:picMkLst>
        </pc:picChg>
        <pc:picChg chg="add del mod">
          <ac:chgData name="Jemma Channing" userId="018270e1-fd3c-4a63-b12b-1563399ad63d" providerId="ADAL" clId="{3F173BBB-AAD8-4ADA-B6D0-688DF8D53344}" dt="2025-05-13T12:32:00.468" v="193" actId="478"/>
          <ac:picMkLst>
            <pc:docMk/>
            <pc:sldMk cId="4112971285" sldId="260"/>
            <ac:picMk id="1027" creationId="{E4D4DF24-7E3A-8175-1EF2-64C7825B716B}"/>
          </ac:picMkLst>
        </pc:picChg>
        <pc:picChg chg="add mod">
          <ac:chgData name="Jemma Channing" userId="018270e1-fd3c-4a63-b12b-1563399ad63d" providerId="ADAL" clId="{3F173BBB-AAD8-4ADA-B6D0-688DF8D53344}" dt="2025-05-13T12:40:36.631" v="384" actId="1076"/>
          <ac:picMkLst>
            <pc:docMk/>
            <pc:sldMk cId="4112971285" sldId="260"/>
            <ac:picMk id="1030" creationId="{8ADA9C02-AB34-1AA0-7FCD-FAF5B4BC43F0}"/>
          </ac:picMkLst>
        </pc:picChg>
      </pc:sldChg>
      <pc:sldChg chg="addSp modSp mod">
        <pc:chgData name="Jemma Channing" userId="018270e1-fd3c-4a63-b12b-1563399ad63d" providerId="ADAL" clId="{3F173BBB-AAD8-4ADA-B6D0-688DF8D53344}" dt="2025-05-13T15:48:54.174" v="761" actId="255"/>
        <pc:sldMkLst>
          <pc:docMk/>
          <pc:sldMk cId="3402132225" sldId="261"/>
        </pc:sldMkLst>
        <pc:spChg chg="mod">
          <ac:chgData name="Jemma Channing" userId="018270e1-fd3c-4a63-b12b-1563399ad63d" providerId="ADAL" clId="{3F173BBB-AAD8-4ADA-B6D0-688DF8D53344}" dt="2025-05-13T15:48:54.174" v="761" actId="255"/>
          <ac:spMkLst>
            <pc:docMk/>
            <pc:sldMk cId="3402132225" sldId="261"/>
            <ac:spMk id="2" creationId="{FA843B23-AECD-E89D-006C-BAF82898ACF7}"/>
          </ac:spMkLst>
        </pc:spChg>
        <pc:spChg chg="add mod">
          <ac:chgData name="Jemma Channing" userId="018270e1-fd3c-4a63-b12b-1563399ad63d" providerId="ADAL" clId="{3F173BBB-AAD8-4ADA-B6D0-688DF8D53344}" dt="2025-05-12T11:28:51.825" v="75"/>
          <ac:spMkLst>
            <pc:docMk/>
            <pc:sldMk cId="3402132225" sldId="261"/>
            <ac:spMk id="6" creationId="{7DDECB60-F5E8-29E9-3966-2018D99CF961}"/>
          </ac:spMkLst>
        </pc:spChg>
        <pc:spChg chg="add mod">
          <ac:chgData name="Jemma Channing" userId="018270e1-fd3c-4a63-b12b-1563399ad63d" providerId="ADAL" clId="{3F173BBB-AAD8-4ADA-B6D0-688DF8D53344}" dt="2025-05-12T11:28:51.825" v="75"/>
          <ac:spMkLst>
            <pc:docMk/>
            <pc:sldMk cId="3402132225" sldId="261"/>
            <ac:spMk id="7" creationId="{2A6CB0E0-A06C-6BC6-7B09-F7C50EAA2550}"/>
          </ac:spMkLst>
        </pc:spChg>
        <pc:picChg chg="add mod">
          <ac:chgData name="Jemma Channing" userId="018270e1-fd3c-4a63-b12b-1563399ad63d" providerId="ADAL" clId="{3F173BBB-AAD8-4ADA-B6D0-688DF8D53344}" dt="2025-05-12T11:28:51.825" v="75"/>
          <ac:picMkLst>
            <pc:docMk/>
            <pc:sldMk cId="3402132225" sldId="261"/>
            <ac:picMk id="8" creationId="{136F1546-43FF-B123-2BE4-B6834CEE9DF5}"/>
          </ac:picMkLst>
        </pc:picChg>
        <pc:picChg chg="add mod">
          <ac:chgData name="Jemma Channing" userId="018270e1-fd3c-4a63-b12b-1563399ad63d" providerId="ADAL" clId="{3F173BBB-AAD8-4ADA-B6D0-688DF8D53344}" dt="2025-05-12T11:28:51.825" v="75"/>
          <ac:picMkLst>
            <pc:docMk/>
            <pc:sldMk cId="3402132225" sldId="261"/>
            <ac:picMk id="9" creationId="{EA0A18DD-DA80-2C01-7CE6-354328B37150}"/>
          </ac:picMkLst>
        </pc:picChg>
      </pc:sldChg>
      <pc:sldChg chg="add">
        <pc:chgData name="Jemma Channing" userId="018270e1-fd3c-4a63-b12b-1563399ad63d" providerId="ADAL" clId="{3F173BBB-AAD8-4ADA-B6D0-688DF8D53344}" dt="2025-05-12T11:27:00.914" v="4"/>
        <pc:sldMkLst>
          <pc:docMk/>
          <pc:sldMk cId="4235976211" sldId="266"/>
        </pc:sldMkLst>
      </pc:sldChg>
      <pc:sldChg chg="add del">
        <pc:chgData name="Jemma Channing" userId="018270e1-fd3c-4a63-b12b-1563399ad63d" providerId="ADAL" clId="{3F173BBB-AAD8-4ADA-B6D0-688DF8D53344}" dt="2025-05-12T11:26:55.893" v="2" actId="47"/>
        <pc:sldMkLst>
          <pc:docMk/>
          <pc:sldMk cId="1595687569" sldId="291"/>
        </pc:sldMkLst>
      </pc:sldChg>
      <pc:sldChg chg="add">
        <pc:chgData name="Jemma Channing" userId="018270e1-fd3c-4a63-b12b-1563399ad63d" providerId="ADAL" clId="{3F173BBB-AAD8-4ADA-B6D0-688DF8D53344}" dt="2025-05-12T11:27:00.914" v="4"/>
        <pc:sldMkLst>
          <pc:docMk/>
          <pc:sldMk cId="1605565603" sldId="292"/>
        </pc:sldMkLst>
      </pc:sldChg>
      <pc:sldChg chg="add">
        <pc:chgData name="Jemma Channing" userId="018270e1-fd3c-4a63-b12b-1563399ad63d" providerId="ADAL" clId="{3F173BBB-AAD8-4ADA-B6D0-688DF8D53344}" dt="2025-05-12T11:27:56.906" v="12"/>
        <pc:sldMkLst>
          <pc:docMk/>
          <pc:sldMk cId="4004708497" sldId="293"/>
        </pc:sldMkLst>
      </pc:sldChg>
      <pc:sldChg chg="modSp add mod">
        <pc:chgData name="Jemma Channing" userId="018270e1-fd3c-4a63-b12b-1563399ad63d" providerId="ADAL" clId="{3F173BBB-AAD8-4ADA-B6D0-688DF8D53344}" dt="2025-05-12T11:28:25.680" v="73" actId="20577"/>
        <pc:sldMkLst>
          <pc:docMk/>
          <pc:sldMk cId="1921130892" sldId="301"/>
        </pc:sldMkLst>
        <pc:spChg chg="mod">
          <ac:chgData name="Jemma Channing" userId="018270e1-fd3c-4a63-b12b-1563399ad63d" providerId="ADAL" clId="{3F173BBB-AAD8-4ADA-B6D0-688DF8D53344}" dt="2025-05-12T11:28:25.680" v="73" actId="20577"/>
          <ac:spMkLst>
            <pc:docMk/>
            <pc:sldMk cId="1921130892" sldId="301"/>
            <ac:spMk id="10" creationId="{88B5F5DA-5AC8-508E-7BCC-0D51DF811397}"/>
          </ac:spMkLst>
        </pc:spChg>
      </pc:sldChg>
      <pc:sldChg chg="addSp modSp new mod">
        <pc:chgData name="Jemma Channing" userId="018270e1-fd3c-4a63-b12b-1563399ad63d" providerId="ADAL" clId="{3F173BBB-AAD8-4ADA-B6D0-688DF8D53344}" dt="2025-05-13T15:32:30.440" v="492" actId="1076"/>
        <pc:sldMkLst>
          <pc:docMk/>
          <pc:sldMk cId="3251515944" sldId="302"/>
        </pc:sldMkLst>
        <pc:spChg chg="mod">
          <ac:chgData name="Jemma Channing" userId="018270e1-fd3c-4a63-b12b-1563399ad63d" providerId="ADAL" clId="{3F173BBB-AAD8-4ADA-B6D0-688DF8D53344}" dt="2025-05-13T12:29:16.005" v="169" actId="113"/>
          <ac:spMkLst>
            <pc:docMk/>
            <pc:sldMk cId="3251515944" sldId="302"/>
            <ac:spMk id="2" creationId="{D451E78B-FCD2-64F8-C7D4-787C9E7C80B5}"/>
          </ac:spMkLst>
        </pc:spChg>
        <pc:spChg chg="mod">
          <ac:chgData name="Jemma Channing" userId="018270e1-fd3c-4a63-b12b-1563399ad63d" providerId="ADAL" clId="{3F173BBB-AAD8-4ADA-B6D0-688DF8D53344}" dt="2025-05-13T12:45:22.606" v="420" actId="20577"/>
          <ac:spMkLst>
            <pc:docMk/>
            <pc:sldMk cId="3251515944" sldId="302"/>
            <ac:spMk id="3" creationId="{FA48748A-F3F5-FCCA-DA55-3161051A47C8}"/>
          </ac:spMkLst>
        </pc:spChg>
        <pc:spChg chg="add mod">
          <ac:chgData name="Jemma Channing" userId="018270e1-fd3c-4a63-b12b-1563399ad63d" providerId="ADAL" clId="{3F173BBB-AAD8-4ADA-B6D0-688DF8D53344}" dt="2025-05-12T11:41:39.623" v="154"/>
          <ac:spMkLst>
            <pc:docMk/>
            <pc:sldMk cId="3251515944" sldId="302"/>
            <ac:spMk id="4" creationId="{E711853A-7141-E4DD-EA7F-7238A352A7D3}"/>
          </ac:spMkLst>
        </pc:spChg>
        <pc:spChg chg="add mod">
          <ac:chgData name="Jemma Channing" userId="018270e1-fd3c-4a63-b12b-1563399ad63d" providerId="ADAL" clId="{3F173BBB-AAD8-4ADA-B6D0-688DF8D53344}" dt="2025-05-12T11:41:39.623" v="154"/>
          <ac:spMkLst>
            <pc:docMk/>
            <pc:sldMk cId="3251515944" sldId="302"/>
            <ac:spMk id="5" creationId="{8DB475EA-98B9-CB16-D42C-3258BEEC17E9}"/>
          </ac:spMkLst>
        </pc:spChg>
        <pc:spChg chg="add mod">
          <ac:chgData name="Jemma Channing" userId="018270e1-fd3c-4a63-b12b-1563399ad63d" providerId="ADAL" clId="{3F173BBB-AAD8-4ADA-B6D0-688DF8D53344}" dt="2025-05-13T15:32:30.440" v="492" actId="1076"/>
          <ac:spMkLst>
            <pc:docMk/>
            <pc:sldMk cId="3251515944" sldId="302"/>
            <ac:spMk id="10" creationId="{DF9DDBBF-1EB8-94D4-AA14-1C68AA8E2517}"/>
          </ac:spMkLst>
        </pc:spChg>
        <pc:picChg chg="add mod">
          <ac:chgData name="Jemma Channing" userId="018270e1-fd3c-4a63-b12b-1563399ad63d" providerId="ADAL" clId="{3F173BBB-AAD8-4ADA-B6D0-688DF8D53344}" dt="2025-05-12T11:41:39.623" v="154"/>
          <ac:picMkLst>
            <pc:docMk/>
            <pc:sldMk cId="3251515944" sldId="302"/>
            <ac:picMk id="6" creationId="{CC444208-4255-B168-1D4C-B4A03F4451C8}"/>
          </ac:picMkLst>
        </pc:picChg>
        <pc:picChg chg="add mod">
          <ac:chgData name="Jemma Channing" userId="018270e1-fd3c-4a63-b12b-1563399ad63d" providerId="ADAL" clId="{3F173BBB-AAD8-4ADA-B6D0-688DF8D53344}" dt="2025-05-12T11:41:39.623" v="154"/>
          <ac:picMkLst>
            <pc:docMk/>
            <pc:sldMk cId="3251515944" sldId="302"/>
            <ac:picMk id="7" creationId="{FD70B0B4-2113-3B87-9DDF-EA4EAA66D203}"/>
          </ac:picMkLst>
        </pc:picChg>
        <pc:picChg chg="add mod">
          <ac:chgData name="Jemma Channing" userId="018270e1-fd3c-4a63-b12b-1563399ad63d" providerId="ADAL" clId="{3F173BBB-AAD8-4ADA-B6D0-688DF8D53344}" dt="2025-05-13T15:31:37.637" v="476" actId="1076"/>
          <ac:picMkLst>
            <pc:docMk/>
            <pc:sldMk cId="3251515944" sldId="302"/>
            <ac:picMk id="9" creationId="{44417B56-37E3-167C-20FF-3C22520CA01D}"/>
          </ac:picMkLst>
        </pc:picChg>
      </pc:sldChg>
      <pc:sldChg chg="addSp delSp modSp new mod">
        <pc:chgData name="Jemma Channing" userId="018270e1-fd3c-4a63-b12b-1563399ad63d" providerId="ADAL" clId="{3F173BBB-AAD8-4ADA-B6D0-688DF8D53344}" dt="2025-05-13T15:48:38.055" v="758" actId="1076"/>
        <pc:sldMkLst>
          <pc:docMk/>
          <pc:sldMk cId="2516739268" sldId="303"/>
        </pc:sldMkLst>
        <pc:spChg chg="mod">
          <ac:chgData name="Jemma Channing" userId="018270e1-fd3c-4a63-b12b-1563399ad63d" providerId="ADAL" clId="{3F173BBB-AAD8-4ADA-B6D0-688DF8D53344}" dt="2025-05-13T12:57:49.987" v="471" actId="20577"/>
          <ac:spMkLst>
            <pc:docMk/>
            <pc:sldMk cId="2516739268" sldId="303"/>
            <ac:spMk id="2" creationId="{72C59973-89F7-9BE5-916A-5BEFBBCA5D30}"/>
          </ac:spMkLst>
        </pc:spChg>
        <pc:spChg chg="del mod">
          <ac:chgData name="Jemma Channing" userId="018270e1-fd3c-4a63-b12b-1563399ad63d" providerId="ADAL" clId="{3F173BBB-AAD8-4ADA-B6D0-688DF8D53344}" dt="2025-05-13T15:40:27.819" v="494" actId="931"/>
          <ac:spMkLst>
            <pc:docMk/>
            <pc:sldMk cId="2516739268" sldId="303"/>
            <ac:spMk id="3" creationId="{51EF24E8-0152-E7C3-35FB-EA0AD280FEA8}"/>
          </ac:spMkLst>
        </pc:spChg>
        <pc:spChg chg="add mod">
          <ac:chgData name="Jemma Channing" userId="018270e1-fd3c-4a63-b12b-1563399ad63d" providerId="ADAL" clId="{3F173BBB-AAD8-4ADA-B6D0-688DF8D53344}" dt="2025-05-12T11:41:42.602" v="155"/>
          <ac:spMkLst>
            <pc:docMk/>
            <pc:sldMk cId="2516739268" sldId="303"/>
            <ac:spMk id="4" creationId="{D4CE9137-3DCE-98DE-68D8-3FD4097AC14D}"/>
          </ac:spMkLst>
        </pc:spChg>
        <pc:spChg chg="add mod">
          <ac:chgData name="Jemma Channing" userId="018270e1-fd3c-4a63-b12b-1563399ad63d" providerId="ADAL" clId="{3F173BBB-AAD8-4ADA-B6D0-688DF8D53344}" dt="2025-05-12T11:41:42.602" v="155"/>
          <ac:spMkLst>
            <pc:docMk/>
            <pc:sldMk cId="2516739268" sldId="303"/>
            <ac:spMk id="5" creationId="{C87F1ABF-86D7-273B-F856-0783D7A35EF2}"/>
          </ac:spMkLst>
        </pc:spChg>
        <pc:spChg chg="add mod">
          <ac:chgData name="Jemma Channing" userId="018270e1-fd3c-4a63-b12b-1563399ad63d" providerId="ADAL" clId="{3F173BBB-AAD8-4ADA-B6D0-688DF8D53344}" dt="2025-05-13T15:41:25.480" v="538" actId="1076"/>
          <ac:spMkLst>
            <pc:docMk/>
            <pc:sldMk cId="2516739268" sldId="303"/>
            <ac:spMk id="10" creationId="{2F30F5EC-FE90-66F4-F86F-C63D065A9DA9}"/>
          </ac:spMkLst>
        </pc:spChg>
        <pc:spChg chg="add mod">
          <ac:chgData name="Jemma Channing" userId="018270e1-fd3c-4a63-b12b-1563399ad63d" providerId="ADAL" clId="{3F173BBB-AAD8-4ADA-B6D0-688DF8D53344}" dt="2025-05-13T15:48:38.055" v="758" actId="1076"/>
          <ac:spMkLst>
            <pc:docMk/>
            <pc:sldMk cId="2516739268" sldId="303"/>
            <ac:spMk id="11" creationId="{76857C70-2BAD-40B9-8590-DC99BF24468D}"/>
          </ac:spMkLst>
        </pc:spChg>
        <pc:picChg chg="add mod">
          <ac:chgData name="Jemma Channing" userId="018270e1-fd3c-4a63-b12b-1563399ad63d" providerId="ADAL" clId="{3F173BBB-AAD8-4ADA-B6D0-688DF8D53344}" dt="2025-05-12T11:41:42.602" v="155"/>
          <ac:picMkLst>
            <pc:docMk/>
            <pc:sldMk cId="2516739268" sldId="303"/>
            <ac:picMk id="6" creationId="{4173A91A-C2FF-3045-A09A-F3788133968B}"/>
          </ac:picMkLst>
        </pc:picChg>
        <pc:picChg chg="add mod">
          <ac:chgData name="Jemma Channing" userId="018270e1-fd3c-4a63-b12b-1563399ad63d" providerId="ADAL" clId="{3F173BBB-AAD8-4ADA-B6D0-688DF8D53344}" dt="2025-05-12T11:41:42.602" v="155"/>
          <ac:picMkLst>
            <pc:docMk/>
            <pc:sldMk cId="2516739268" sldId="303"/>
            <ac:picMk id="7" creationId="{7455D4F6-6749-3DB7-0AC7-F3CE60E530A5}"/>
          </ac:picMkLst>
        </pc:picChg>
        <pc:picChg chg="add mod">
          <ac:chgData name="Jemma Channing" userId="018270e1-fd3c-4a63-b12b-1563399ad63d" providerId="ADAL" clId="{3F173BBB-AAD8-4ADA-B6D0-688DF8D53344}" dt="2025-05-13T15:40:32.513" v="497" actId="1076"/>
          <ac:picMkLst>
            <pc:docMk/>
            <pc:sldMk cId="2516739268" sldId="303"/>
            <ac:picMk id="9" creationId="{BF4736DE-031E-8DBE-10DA-1968D2197B64}"/>
          </ac:picMkLst>
        </pc:picChg>
      </pc:sldChg>
      <pc:sldChg chg="addSp delSp modSp new mod setBg modClrScheme chgLayout">
        <pc:chgData name="Jemma Channing" userId="018270e1-fd3c-4a63-b12b-1563399ad63d" providerId="ADAL" clId="{3F173BBB-AAD8-4ADA-B6D0-688DF8D53344}" dt="2025-05-13T15:46:59.341" v="657" actId="1076"/>
        <pc:sldMkLst>
          <pc:docMk/>
          <pc:sldMk cId="3421163957" sldId="304"/>
        </pc:sldMkLst>
        <pc:spChg chg="del">
          <ac:chgData name="Jemma Channing" userId="018270e1-fd3c-4a63-b12b-1563399ad63d" providerId="ADAL" clId="{3F173BBB-AAD8-4ADA-B6D0-688DF8D53344}" dt="2025-05-13T12:46:19.817" v="422" actId="700"/>
          <ac:spMkLst>
            <pc:docMk/>
            <pc:sldMk cId="3421163957" sldId="304"/>
            <ac:spMk id="2" creationId="{205B2B6A-3276-AD8F-616E-D8879E83BB8B}"/>
          </ac:spMkLst>
        </pc:spChg>
        <pc:spChg chg="del">
          <ac:chgData name="Jemma Channing" userId="018270e1-fd3c-4a63-b12b-1563399ad63d" providerId="ADAL" clId="{3F173BBB-AAD8-4ADA-B6D0-688DF8D53344}" dt="2025-05-13T12:46:19.817" v="422" actId="700"/>
          <ac:spMkLst>
            <pc:docMk/>
            <pc:sldMk cId="3421163957" sldId="304"/>
            <ac:spMk id="3" creationId="{5678D7E8-5F8A-340E-8A16-871061136BC6}"/>
          </ac:spMkLst>
        </pc:spChg>
        <pc:spChg chg="add mod">
          <ac:chgData name="Jemma Channing" userId="018270e1-fd3c-4a63-b12b-1563399ad63d" providerId="ADAL" clId="{3F173BBB-AAD8-4ADA-B6D0-688DF8D53344}" dt="2025-05-13T15:46:59.341" v="657" actId="1076"/>
          <ac:spMkLst>
            <pc:docMk/>
            <pc:sldMk cId="3421163957" sldId="304"/>
            <ac:spMk id="5" creationId="{E6A86563-5DDD-255F-F51B-4258252D63E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A68223-CFB2-45E9-B012-3A841C2E8F11}" type="datetimeFigureOut">
              <a:rPr lang="en-GB" smtClean="0"/>
              <a:t>13/05/2025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4E2AD-A118-476A-84B7-1778C6C5FBCF}" type="slidenum">
              <a:rPr lang="en-GB" smtClean="0"/>
              <a:t>‹#›</a:t>
            </a:fld>
            <a:endParaRPr lang="en-GB"/>
          </a:p>
        </p:txBody>
      </p:sp>
    </p:spTree>
    <p:extLst>
      <p:ext uri="{BB962C8B-B14F-4D97-AF65-F5344CB8AC3E}">
        <p14:creationId xmlns:p14="http://schemas.microsoft.com/office/powerpoint/2010/main" val="3907654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Date Placeholder 5">
            <a:extLst>
              <a:ext uri="{FF2B5EF4-FFF2-40B4-BE49-F238E27FC236}">
                <a16:creationId xmlns:a16="http://schemas.microsoft.com/office/drawing/2014/main" id="{9646CEF8-4DE9-950F-3F65-6593D2B22AB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75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Date Placeholder 5">
            <a:extLst>
              <a:ext uri="{FF2B5EF4-FFF2-40B4-BE49-F238E27FC236}">
                <a16:creationId xmlns:a16="http://schemas.microsoft.com/office/drawing/2014/main" id="{5908BDC9-B662-8993-C34F-500247ECEF0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84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Date Placeholder 5">
            <a:extLst>
              <a:ext uri="{FF2B5EF4-FFF2-40B4-BE49-F238E27FC236}">
                <a16:creationId xmlns:a16="http://schemas.microsoft.com/office/drawing/2014/main" id="{5908BDC9-B662-8993-C34F-500247ECEF0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842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PARTNERSHIPS – At national level, strengthening our partnership with NHS, public health and other national health and social care partners, including NASP. Develop understanding of the health benefits of creative activity, including addressing the social and economic determinants of health. Growing focus on personalised care, prevention and social prescribing. NHS looking at work that can tackle their most pressing issues and work at scale – appetite for more ‘top down’, integrated, national approaches.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PRACTITIONERS: Build a skills development and wellbeing offer for creative practitioners working in health and social care settings. Grow ambition for creative health through DYCP and NLPG programmes, </a:t>
            </a:r>
            <a:r>
              <a:rPr lang="en-GB" dirty="0" err="1"/>
              <a:t>eg</a:t>
            </a:r>
            <a:r>
              <a:rPr lang="en-GB" dirty="0"/>
              <a:t> by supporting practitioners through CHWA’s new Quality Framework which will help practitioners nationally understand what ‘good’ looks like – this will also be helpful we hope for ACE teams assessing grants.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Also NB: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a:t>
            </a:r>
            <a:r>
              <a:rPr lang="en-GB"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National Portfolio is a huge resource, core funded for three years (so this isn’t all short-term project funding, despite what some people say!)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Comprises nearly 1,000 organisations, a </a:t>
            </a:r>
            <a:r>
              <a:rPr lang="en-GB" sz="1200" i="1" dirty="0">
                <a:effectLst/>
                <a:latin typeface="Arial" panose="020B0604020202020204" pitchFamily="34" charset="0"/>
                <a:ea typeface="Times New Roman" panose="02020603050405020304" pitchFamily="18" charset="0"/>
                <a:cs typeface="Times New Roman" panose="02020603050405020304" pitchFamily="18" charset="0"/>
              </a:rPr>
              <a:t>third</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of whom are delivering work in creative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PLACE:  In the CHW plan we say we want </a:t>
            </a:r>
            <a:r>
              <a:rPr lang="en-GB" sz="1200" dirty="0">
                <a:solidFill>
                  <a:prstClr val="black"/>
                </a:solidFill>
                <a:effectLst/>
                <a:latin typeface="Arial" panose="020B0604020202020204" pitchFamily="34" charset="0"/>
                <a:ea typeface="Times New Roman" panose="02020603050405020304" pitchFamily="18" charset="0"/>
                <a:cs typeface="Arial" panose="020B0604020202020204" pitchFamily="34" charset="0"/>
              </a:rPr>
              <a:t>c</a:t>
            </a:r>
            <a:r>
              <a:rPr lang="en-GB" sz="1200" dirty="0">
                <a:solidFill>
                  <a:prstClr val="black"/>
                </a:solidFill>
                <a:latin typeface="Arial" panose="020B0604020202020204" pitchFamily="34" charset="0"/>
                <a:cs typeface="Arial" panose="020B0604020202020204" pitchFamily="34" charset="0"/>
              </a:rPr>
              <a:t>reative health to be “at the core of multi-agency conversations and collective action to address health outcomes and shared priorities”. Want to ensure creative health supports Let’s Create and our focus on place. A fundamental shift away from ‘health projects’ as additional activity and moves Arts Council toward viewing health and wellbeing as an integral delivery outcome for our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a:p>
            <a:pPr marL="457200" lvl="1" indent="0">
              <a:lnSpc>
                <a:spcPts val="1600"/>
              </a:lnSpc>
              <a:buFont typeface="Courier New" panose="02070309020205020404" pitchFamily="49" charset="0"/>
              <a:buNone/>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Date Placeholder 5">
            <a:extLst>
              <a:ext uri="{FF2B5EF4-FFF2-40B4-BE49-F238E27FC236}">
                <a16:creationId xmlns:a16="http://schemas.microsoft.com/office/drawing/2014/main" id="{5908BDC9-B662-8993-C34F-500247ECEF0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067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Creative health covers a wide range of people, practice and partnerships. ACE Creative Health &amp; Wellbeing Plan views Creative Health from 3 viewpoints:</a:t>
            </a:r>
          </a:p>
          <a:p>
            <a:endParaRPr lang="en-GB" dirty="0"/>
          </a:p>
          <a:p>
            <a:r>
              <a:rPr lang="en-GB" dirty="0"/>
              <a:t>(London/national examples)</a:t>
            </a:r>
          </a:p>
          <a:p>
            <a:endParaRPr lang="en-GB" dirty="0"/>
          </a:p>
          <a:p>
            <a:r>
              <a:rPr lang="en-GB" dirty="0"/>
              <a:t>Prevention e.g. Magic Me, Dance for falls prevention</a:t>
            </a:r>
          </a:p>
          <a:p>
            <a:endParaRPr lang="en-GB" dirty="0"/>
          </a:p>
          <a:p>
            <a:r>
              <a:rPr lang="en-GB" dirty="0"/>
              <a:t>Treatment and Recovery e.g. UCL hospital arts programme, Hospital Rooms (new NPO), Reading Agency’s Books on Prescription</a:t>
            </a:r>
          </a:p>
          <a:p>
            <a:endParaRPr lang="en-GB" dirty="0"/>
          </a:p>
          <a:p>
            <a:r>
              <a:rPr lang="en-GB" dirty="0"/>
              <a:t>Acute Care e.g. Breathe Arts Health Research</a:t>
            </a:r>
          </a:p>
          <a:p>
            <a:endParaRPr lang="en-GB" dirty="0"/>
          </a:p>
          <a:p>
            <a:endParaRPr lang="en-GB" dirty="0"/>
          </a:p>
          <a:p>
            <a:r>
              <a:rPr lang="en-GB" dirty="0"/>
              <a:t>[Also within: primary / secondary / tertiary care]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8BF86-1661-44D6-8612-D8CDCD263CB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938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EA7AA-8A26-5187-8CA2-4417D037BB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A77AC7-98AB-7E60-1D57-5E62D7CB7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6EBB4D-A7F4-0A79-77F9-089E4F66F87E}"/>
              </a:ext>
            </a:extLst>
          </p:cNvPr>
          <p:cNvSpPr>
            <a:spLocks noGrp="1"/>
          </p:cNvSpPr>
          <p:nvPr>
            <p:ph type="dt" sz="half" idx="10"/>
          </p:nvPr>
        </p:nvSpPr>
        <p:spPr/>
        <p:txBody>
          <a:bodyPr/>
          <a:lstStyle/>
          <a:p>
            <a:fld id="{2AFE350B-A60D-4F58-9730-9AD521A487E5}" type="datetimeFigureOut">
              <a:rPr lang="en-GB" smtClean="0"/>
              <a:t>13/05/2025</a:t>
            </a:fld>
            <a:endParaRPr lang="en-GB"/>
          </a:p>
        </p:txBody>
      </p:sp>
      <p:sp>
        <p:nvSpPr>
          <p:cNvPr id="5" name="Footer Placeholder 4">
            <a:extLst>
              <a:ext uri="{FF2B5EF4-FFF2-40B4-BE49-F238E27FC236}">
                <a16:creationId xmlns:a16="http://schemas.microsoft.com/office/drawing/2014/main" id="{72E8DAB2-184F-D17C-5080-B996A96293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31E28D-C53A-94C0-1CCE-4E42F7BD440C}"/>
              </a:ext>
            </a:extLst>
          </p:cNvPr>
          <p:cNvSpPr>
            <a:spLocks noGrp="1"/>
          </p:cNvSpPr>
          <p:nvPr>
            <p:ph type="sldNum" sz="quarter" idx="12"/>
          </p:nvPr>
        </p:nvSpPr>
        <p:spPr/>
        <p:txBody>
          <a:bodyPr/>
          <a:lstStyle/>
          <a:p>
            <a:fld id="{3693D1F6-056C-4EC8-A6E8-D51AC011398C}" type="slidenum">
              <a:rPr lang="en-GB" smtClean="0"/>
              <a:t>‹#›</a:t>
            </a:fld>
            <a:endParaRPr lang="en-GB"/>
          </a:p>
        </p:txBody>
      </p:sp>
    </p:spTree>
    <p:extLst>
      <p:ext uri="{BB962C8B-B14F-4D97-AF65-F5344CB8AC3E}">
        <p14:creationId xmlns:p14="http://schemas.microsoft.com/office/powerpoint/2010/main" val="162155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09C9-D964-3B79-5676-59D6DB3F26A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1B42CB-E5DB-AA2F-0CCB-3B1A08A23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EE3FF4-22D9-1EBC-9D9B-DF033A0BCEAE}"/>
              </a:ext>
            </a:extLst>
          </p:cNvPr>
          <p:cNvSpPr>
            <a:spLocks noGrp="1"/>
          </p:cNvSpPr>
          <p:nvPr>
            <p:ph type="dt" sz="half" idx="10"/>
          </p:nvPr>
        </p:nvSpPr>
        <p:spPr/>
        <p:txBody>
          <a:bodyPr/>
          <a:lstStyle/>
          <a:p>
            <a:fld id="{2AFE350B-A60D-4F58-9730-9AD521A487E5}" type="datetimeFigureOut">
              <a:rPr lang="en-GB" smtClean="0"/>
              <a:t>13/05/2025</a:t>
            </a:fld>
            <a:endParaRPr lang="en-GB"/>
          </a:p>
        </p:txBody>
      </p:sp>
      <p:sp>
        <p:nvSpPr>
          <p:cNvPr id="5" name="Footer Placeholder 4">
            <a:extLst>
              <a:ext uri="{FF2B5EF4-FFF2-40B4-BE49-F238E27FC236}">
                <a16:creationId xmlns:a16="http://schemas.microsoft.com/office/drawing/2014/main" id="{4F760077-E792-A3CF-1879-23A3FEDFB8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C88E4-DB39-416A-2480-5ADB21BCDA3A}"/>
              </a:ext>
            </a:extLst>
          </p:cNvPr>
          <p:cNvSpPr>
            <a:spLocks noGrp="1"/>
          </p:cNvSpPr>
          <p:nvPr>
            <p:ph type="sldNum" sz="quarter" idx="12"/>
          </p:nvPr>
        </p:nvSpPr>
        <p:spPr/>
        <p:txBody>
          <a:bodyPr/>
          <a:lstStyle/>
          <a:p>
            <a:fld id="{3693D1F6-056C-4EC8-A6E8-D51AC011398C}" type="slidenum">
              <a:rPr lang="en-GB" smtClean="0"/>
              <a:t>‹#›</a:t>
            </a:fld>
            <a:endParaRPr lang="en-GB"/>
          </a:p>
        </p:txBody>
      </p:sp>
    </p:spTree>
    <p:extLst>
      <p:ext uri="{BB962C8B-B14F-4D97-AF65-F5344CB8AC3E}">
        <p14:creationId xmlns:p14="http://schemas.microsoft.com/office/powerpoint/2010/main" val="49480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41C1B7-55F5-7645-B38A-179353BE6A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11D591-0531-C41A-5CF9-2A9866DB4A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ABE98F-F8A8-700D-F6E1-5C554DC24715}"/>
              </a:ext>
            </a:extLst>
          </p:cNvPr>
          <p:cNvSpPr>
            <a:spLocks noGrp="1"/>
          </p:cNvSpPr>
          <p:nvPr>
            <p:ph type="dt" sz="half" idx="10"/>
          </p:nvPr>
        </p:nvSpPr>
        <p:spPr/>
        <p:txBody>
          <a:bodyPr/>
          <a:lstStyle/>
          <a:p>
            <a:fld id="{2AFE350B-A60D-4F58-9730-9AD521A487E5}" type="datetimeFigureOut">
              <a:rPr lang="en-GB" smtClean="0"/>
              <a:t>13/05/2025</a:t>
            </a:fld>
            <a:endParaRPr lang="en-GB"/>
          </a:p>
        </p:txBody>
      </p:sp>
      <p:sp>
        <p:nvSpPr>
          <p:cNvPr id="5" name="Footer Placeholder 4">
            <a:extLst>
              <a:ext uri="{FF2B5EF4-FFF2-40B4-BE49-F238E27FC236}">
                <a16:creationId xmlns:a16="http://schemas.microsoft.com/office/drawing/2014/main" id="{7F143D31-DBAB-B093-C284-DBC4E345F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62B360-FB6F-2E36-69FF-433057BE0AF0}"/>
              </a:ext>
            </a:extLst>
          </p:cNvPr>
          <p:cNvSpPr>
            <a:spLocks noGrp="1"/>
          </p:cNvSpPr>
          <p:nvPr>
            <p:ph type="sldNum" sz="quarter" idx="12"/>
          </p:nvPr>
        </p:nvSpPr>
        <p:spPr/>
        <p:txBody>
          <a:bodyPr/>
          <a:lstStyle/>
          <a:p>
            <a:fld id="{3693D1F6-056C-4EC8-A6E8-D51AC011398C}" type="slidenum">
              <a:rPr lang="en-GB" smtClean="0"/>
              <a:t>‹#›</a:t>
            </a:fld>
            <a:endParaRPr lang="en-GB"/>
          </a:p>
        </p:txBody>
      </p:sp>
    </p:spTree>
    <p:extLst>
      <p:ext uri="{BB962C8B-B14F-4D97-AF65-F5344CB8AC3E}">
        <p14:creationId xmlns:p14="http://schemas.microsoft.com/office/powerpoint/2010/main" val="192103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2F18-EE46-1314-C6C1-719C61130D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143B98-A3F0-9FDD-2374-D05C20E152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FC1817-E9CA-9152-907F-F85F0DBAE544}"/>
              </a:ext>
            </a:extLst>
          </p:cNvPr>
          <p:cNvSpPr>
            <a:spLocks noGrp="1"/>
          </p:cNvSpPr>
          <p:nvPr>
            <p:ph type="dt" sz="half" idx="10"/>
          </p:nvPr>
        </p:nvSpPr>
        <p:spPr/>
        <p:txBody>
          <a:bodyPr/>
          <a:lstStyle/>
          <a:p>
            <a:fld id="{2AFE350B-A60D-4F58-9730-9AD521A487E5}" type="datetimeFigureOut">
              <a:rPr lang="en-GB" smtClean="0"/>
              <a:t>13/05/2025</a:t>
            </a:fld>
            <a:endParaRPr lang="en-GB"/>
          </a:p>
        </p:txBody>
      </p:sp>
      <p:sp>
        <p:nvSpPr>
          <p:cNvPr id="5" name="Footer Placeholder 4">
            <a:extLst>
              <a:ext uri="{FF2B5EF4-FFF2-40B4-BE49-F238E27FC236}">
                <a16:creationId xmlns:a16="http://schemas.microsoft.com/office/drawing/2014/main" id="{91415D34-1A73-51E8-9230-8C043AAC39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AD5719-62E4-75EF-061E-BBCC759E0BFC}"/>
              </a:ext>
            </a:extLst>
          </p:cNvPr>
          <p:cNvSpPr>
            <a:spLocks noGrp="1"/>
          </p:cNvSpPr>
          <p:nvPr>
            <p:ph type="sldNum" sz="quarter" idx="12"/>
          </p:nvPr>
        </p:nvSpPr>
        <p:spPr/>
        <p:txBody>
          <a:bodyPr/>
          <a:lstStyle/>
          <a:p>
            <a:fld id="{3693D1F6-056C-4EC8-A6E8-D51AC011398C}" type="slidenum">
              <a:rPr lang="en-GB" smtClean="0"/>
              <a:t>‹#›</a:t>
            </a:fld>
            <a:endParaRPr lang="en-GB"/>
          </a:p>
        </p:txBody>
      </p:sp>
    </p:spTree>
    <p:extLst>
      <p:ext uri="{BB962C8B-B14F-4D97-AF65-F5344CB8AC3E}">
        <p14:creationId xmlns:p14="http://schemas.microsoft.com/office/powerpoint/2010/main" val="335035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6BBB3-18B2-4464-D60E-4FEDA2C88D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77F9F3-4617-0EEE-06F8-A0544DA565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C2A5F2-A617-0A9D-5316-C1E710B0EB22}"/>
              </a:ext>
            </a:extLst>
          </p:cNvPr>
          <p:cNvSpPr>
            <a:spLocks noGrp="1"/>
          </p:cNvSpPr>
          <p:nvPr>
            <p:ph type="dt" sz="half" idx="10"/>
          </p:nvPr>
        </p:nvSpPr>
        <p:spPr/>
        <p:txBody>
          <a:bodyPr/>
          <a:lstStyle/>
          <a:p>
            <a:fld id="{2AFE350B-A60D-4F58-9730-9AD521A487E5}" type="datetimeFigureOut">
              <a:rPr lang="en-GB" smtClean="0"/>
              <a:t>13/05/2025</a:t>
            </a:fld>
            <a:endParaRPr lang="en-GB"/>
          </a:p>
        </p:txBody>
      </p:sp>
      <p:sp>
        <p:nvSpPr>
          <p:cNvPr id="5" name="Footer Placeholder 4">
            <a:extLst>
              <a:ext uri="{FF2B5EF4-FFF2-40B4-BE49-F238E27FC236}">
                <a16:creationId xmlns:a16="http://schemas.microsoft.com/office/drawing/2014/main" id="{964566D4-C7F3-5785-2449-E3B89B26AE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A906E1-2803-B49A-34C3-E6A3203B6F29}"/>
              </a:ext>
            </a:extLst>
          </p:cNvPr>
          <p:cNvSpPr>
            <a:spLocks noGrp="1"/>
          </p:cNvSpPr>
          <p:nvPr>
            <p:ph type="sldNum" sz="quarter" idx="12"/>
          </p:nvPr>
        </p:nvSpPr>
        <p:spPr/>
        <p:txBody>
          <a:bodyPr/>
          <a:lstStyle/>
          <a:p>
            <a:fld id="{3693D1F6-056C-4EC8-A6E8-D51AC011398C}" type="slidenum">
              <a:rPr lang="en-GB" smtClean="0"/>
              <a:t>‹#›</a:t>
            </a:fld>
            <a:endParaRPr lang="en-GB"/>
          </a:p>
        </p:txBody>
      </p:sp>
    </p:spTree>
    <p:extLst>
      <p:ext uri="{BB962C8B-B14F-4D97-AF65-F5344CB8AC3E}">
        <p14:creationId xmlns:p14="http://schemas.microsoft.com/office/powerpoint/2010/main" val="1790040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F5BCD-B5D9-9E24-180E-173E081122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EE9E3-B9CA-AD3F-C153-98C8590D50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DF612A-BAA5-69A9-1511-6F6DA3A1B2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496AAD6-61AE-7CE4-6FF7-5DB94209285E}"/>
              </a:ext>
            </a:extLst>
          </p:cNvPr>
          <p:cNvSpPr>
            <a:spLocks noGrp="1"/>
          </p:cNvSpPr>
          <p:nvPr>
            <p:ph type="dt" sz="half" idx="10"/>
          </p:nvPr>
        </p:nvSpPr>
        <p:spPr/>
        <p:txBody>
          <a:bodyPr/>
          <a:lstStyle/>
          <a:p>
            <a:fld id="{2AFE350B-A60D-4F58-9730-9AD521A487E5}" type="datetimeFigureOut">
              <a:rPr lang="en-GB" smtClean="0"/>
              <a:t>13/05/2025</a:t>
            </a:fld>
            <a:endParaRPr lang="en-GB"/>
          </a:p>
        </p:txBody>
      </p:sp>
      <p:sp>
        <p:nvSpPr>
          <p:cNvPr id="6" name="Footer Placeholder 5">
            <a:extLst>
              <a:ext uri="{FF2B5EF4-FFF2-40B4-BE49-F238E27FC236}">
                <a16:creationId xmlns:a16="http://schemas.microsoft.com/office/drawing/2014/main" id="{EF8C3965-74CB-89EC-A266-C4451F5A0B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F9BC1E-A837-F3FB-6B14-DCDDE00170BF}"/>
              </a:ext>
            </a:extLst>
          </p:cNvPr>
          <p:cNvSpPr>
            <a:spLocks noGrp="1"/>
          </p:cNvSpPr>
          <p:nvPr>
            <p:ph type="sldNum" sz="quarter" idx="12"/>
          </p:nvPr>
        </p:nvSpPr>
        <p:spPr/>
        <p:txBody>
          <a:bodyPr/>
          <a:lstStyle/>
          <a:p>
            <a:fld id="{3693D1F6-056C-4EC8-A6E8-D51AC011398C}" type="slidenum">
              <a:rPr lang="en-GB" smtClean="0"/>
              <a:t>‹#›</a:t>
            </a:fld>
            <a:endParaRPr lang="en-GB"/>
          </a:p>
        </p:txBody>
      </p:sp>
    </p:spTree>
    <p:extLst>
      <p:ext uri="{BB962C8B-B14F-4D97-AF65-F5344CB8AC3E}">
        <p14:creationId xmlns:p14="http://schemas.microsoft.com/office/powerpoint/2010/main" val="3733905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DDF7F-E395-6815-B61E-DD131ACD935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AD514D-3F4F-C22D-0984-D4CBAE0850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CEA701-95E7-F57A-1253-08D788C547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89A5608-47E9-799E-31FC-5B0E4B86C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B0DF8E-A2BB-C8BD-7462-6642747C87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9AED48-A03C-1D0D-359E-F923C9AAD171}"/>
              </a:ext>
            </a:extLst>
          </p:cNvPr>
          <p:cNvSpPr>
            <a:spLocks noGrp="1"/>
          </p:cNvSpPr>
          <p:nvPr>
            <p:ph type="dt" sz="half" idx="10"/>
          </p:nvPr>
        </p:nvSpPr>
        <p:spPr/>
        <p:txBody>
          <a:bodyPr/>
          <a:lstStyle/>
          <a:p>
            <a:fld id="{2AFE350B-A60D-4F58-9730-9AD521A487E5}" type="datetimeFigureOut">
              <a:rPr lang="en-GB" smtClean="0"/>
              <a:t>13/05/2025</a:t>
            </a:fld>
            <a:endParaRPr lang="en-GB"/>
          </a:p>
        </p:txBody>
      </p:sp>
      <p:sp>
        <p:nvSpPr>
          <p:cNvPr id="8" name="Footer Placeholder 7">
            <a:extLst>
              <a:ext uri="{FF2B5EF4-FFF2-40B4-BE49-F238E27FC236}">
                <a16:creationId xmlns:a16="http://schemas.microsoft.com/office/drawing/2014/main" id="{839AA80D-8DE5-B74C-5674-9DE8539705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D1F1FE-D4F7-7009-F0B7-7C72D4EAE33D}"/>
              </a:ext>
            </a:extLst>
          </p:cNvPr>
          <p:cNvSpPr>
            <a:spLocks noGrp="1"/>
          </p:cNvSpPr>
          <p:nvPr>
            <p:ph type="sldNum" sz="quarter" idx="12"/>
          </p:nvPr>
        </p:nvSpPr>
        <p:spPr/>
        <p:txBody>
          <a:bodyPr/>
          <a:lstStyle/>
          <a:p>
            <a:fld id="{3693D1F6-056C-4EC8-A6E8-D51AC011398C}" type="slidenum">
              <a:rPr lang="en-GB" smtClean="0"/>
              <a:t>‹#›</a:t>
            </a:fld>
            <a:endParaRPr lang="en-GB"/>
          </a:p>
        </p:txBody>
      </p:sp>
    </p:spTree>
    <p:extLst>
      <p:ext uri="{BB962C8B-B14F-4D97-AF65-F5344CB8AC3E}">
        <p14:creationId xmlns:p14="http://schemas.microsoft.com/office/powerpoint/2010/main" val="202192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6D89B-BA7A-561A-FA97-6C07FE3574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648AB6-90B2-C491-4BAA-8A3EB50BF598}"/>
              </a:ext>
            </a:extLst>
          </p:cNvPr>
          <p:cNvSpPr>
            <a:spLocks noGrp="1"/>
          </p:cNvSpPr>
          <p:nvPr>
            <p:ph type="dt" sz="half" idx="10"/>
          </p:nvPr>
        </p:nvSpPr>
        <p:spPr/>
        <p:txBody>
          <a:bodyPr/>
          <a:lstStyle/>
          <a:p>
            <a:fld id="{2AFE350B-A60D-4F58-9730-9AD521A487E5}" type="datetimeFigureOut">
              <a:rPr lang="en-GB" smtClean="0"/>
              <a:t>13/05/2025</a:t>
            </a:fld>
            <a:endParaRPr lang="en-GB"/>
          </a:p>
        </p:txBody>
      </p:sp>
      <p:sp>
        <p:nvSpPr>
          <p:cNvPr id="4" name="Footer Placeholder 3">
            <a:extLst>
              <a:ext uri="{FF2B5EF4-FFF2-40B4-BE49-F238E27FC236}">
                <a16:creationId xmlns:a16="http://schemas.microsoft.com/office/drawing/2014/main" id="{E283707A-ACB8-9305-03E9-03D14958591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620BD9-2A6D-5A1C-6A26-7C2987DA44E6}"/>
              </a:ext>
            </a:extLst>
          </p:cNvPr>
          <p:cNvSpPr>
            <a:spLocks noGrp="1"/>
          </p:cNvSpPr>
          <p:nvPr>
            <p:ph type="sldNum" sz="quarter" idx="12"/>
          </p:nvPr>
        </p:nvSpPr>
        <p:spPr/>
        <p:txBody>
          <a:bodyPr/>
          <a:lstStyle/>
          <a:p>
            <a:fld id="{3693D1F6-056C-4EC8-A6E8-D51AC011398C}" type="slidenum">
              <a:rPr lang="en-GB" smtClean="0"/>
              <a:t>‹#›</a:t>
            </a:fld>
            <a:endParaRPr lang="en-GB"/>
          </a:p>
        </p:txBody>
      </p:sp>
    </p:spTree>
    <p:extLst>
      <p:ext uri="{BB962C8B-B14F-4D97-AF65-F5344CB8AC3E}">
        <p14:creationId xmlns:p14="http://schemas.microsoft.com/office/powerpoint/2010/main" val="396496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A3AFAF-64FC-DE58-31AD-4B6CA0C046EB}"/>
              </a:ext>
            </a:extLst>
          </p:cNvPr>
          <p:cNvSpPr>
            <a:spLocks noGrp="1"/>
          </p:cNvSpPr>
          <p:nvPr>
            <p:ph type="dt" sz="half" idx="10"/>
          </p:nvPr>
        </p:nvSpPr>
        <p:spPr/>
        <p:txBody>
          <a:bodyPr/>
          <a:lstStyle/>
          <a:p>
            <a:fld id="{2AFE350B-A60D-4F58-9730-9AD521A487E5}" type="datetimeFigureOut">
              <a:rPr lang="en-GB" smtClean="0"/>
              <a:t>13/05/2025</a:t>
            </a:fld>
            <a:endParaRPr lang="en-GB"/>
          </a:p>
        </p:txBody>
      </p:sp>
      <p:sp>
        <p:nvSpPr>
          <p:cNvPr id="3" name="Footer Placeholder 2">
            <a:extLst>
              <a:ext uri="{FF2B5EF4-FFF2-40B4-BE49-F238E27FC236}">
                <a16:creationId xmlns:a16="http://schemas.microsoft.com/office/drawing/2014/main" id="{46D0062B-EEC9-00A8-3D83-A4A4CD66E87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AE1827-1BD6-A6BE-465C-95C9DDD316DD}"/>
              </a:ext>
            </a:extLst>
          </p:cNvPr>
          <p:cNvSpPr>
            <a:spLocks noGrp="1"/>
          </p:cNvSpPr>
          <p:nvPr>
            <p:ph type="sldNum" sz="quarter" idx="12"/>
          </p:nvPr>
        </p:nvSpPr>
        <p:spPr/>
        <p:txBody>
          <a:bodyPr/>
          <a:lstStyle/>
          <a:p>
            <a:fld id="{3693D1F6-056C-4EC8-A6E8-D51AC011398C}" type="slidenum">
              <a:rPr lang="en-GB" smtClean="0"/>
              <a:t>‹#›</a:t>
            </a:fld>
            <a:endParaRPr lang="en-GB"/>
          </a:p>
        </p:txBody>
      </p:sp>
    </p:spTree>
    <p:extLst>
      <p:ext uri="{BB962C8B-B14F-4D97-AF65-F5344CB8AC3E}">
        <p14:creationId xmlns:p14="http://schemas.microsoft.com/office/powerpoint/2010/main" val="123383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9F595-857F-B6CF-3C28-1ED1300CDD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2CDB265-9941-89FD-A636-6B890DC510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7CC96C-70C1-952F-B40A-D50D6CAE0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32AAF3-A2BB-1C15-BB34-CA1D282C17AF}"/>
              </a:ext>
            </a:extLst>
          </p:cNvPr>
          <p:cNvSpPr>
            <a:spLocks noGrp="1"/>
          </p:cNvSpPr>
          <p:nvPr>
            <p:ph type="dt" sz="half" idx="10"/>
          </p:nvPr>
        </p:nvSpPr>
        <p:spPr/>
        <p:txBody>
          <a:bodyPr/>
          <a:lstStyle/>
          <a:p>
            <a:fld id="{2AFE350B-A60D-4F58-9730-9AD521A487E5}" type="datetimeFigureOut">
              <a:rPr lang="en-GB" smtClean="0"/>
              <a:t>13/05/2025</a:t>
            </a:fld>
            <a:endParaRPr lang="en-GB"/>
          </a:p>
        </p:txBody>
      </p:sp>
      <p:sp>
        <p:nvSpPr>
          <p:cNvPr id="6" name="Footer Placeholder 5">
            <a:extLst>
              <a:ext uri="{FF2B5EF4-FFF2-40B4-BE49-F238E27FC236}">
                <a16:creationId xmlns:a16="http://schemas.microsoft.com/office/drawing/2014/main" id="{D6B6706E-4B89-5506-2587-F8FD21FC90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921CF0-7BCF-DC06-E0CC-9F66703AE4F3}"/>
              </a:ext>
            </a:extLst>
          </p:cNvPr>
          <p:cNvSpPr>
            <a:spLocks noGrp="1"/>
          </p:cNvSpPr>
          <p:nvPr>
            <p:ph type="sldNum" sz="quarter" idx="12"/>
          </p:nvPr>
        </p:nvSpPr>
        <p:spPr/>
        <p:txBody>
          <a:bodyPr/>
          <a:lstStyle/>
          <a:p>
            <a:fld id="{3693D1F6-056C-4EC8-A6E8-D51AC011398C}" type="slidenum">
              <a:rPr lang="en-GB" smtClean="0"/>
              <a:t>‹#›</a:t>
            </a:fld>
            <a:endParaRPr lang="en-GB"/>
          </a:p>
        </p:txBody>
      </p:sp>
    </p:spTree>
    <p:extLst>
      <p:ext uri="{BB962C8B-B14F-4D97-AF65-F5344CB8AC3E}">
        <p14:creationId xmlns:p14="http://schemas.microsoft.com/office/powerpoint/2010/main" val="367193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6258E-8DBF-4D3A-B398-A54045C955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6D3F0B-F404-4F72-7FB1-3610B145EB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387AC68-86E0-4BE9-CEB7-300997597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08F436-1CC8-97EB-FAF3-DE6E08770A21}"/>
              </a:ext>
            </a:extLst>
          </p:cNvPr>
          <p:cNvSpPr>
            <a:spLocks noGrp="1"/>
          </p:cNvSpPr>
          <p:nvPr>
            <p:ph type="dt" sz="half" idx="10"/>
          </p:nvPr>
        </p:nvSpPr>
        <p:spPr/>
        <p:txBody>
          <a:bodyPr/>
          <a:lstStyle/>
          <a:p>
            <a:fld id="{2AFE350B-A60D-4F58-9730-9AD521A487E5}" type="datetimeFigureOut">
              <a:rPr lang="en-GB" smtClean="0"/>
              <a:t>13/05/2025</a:t>
            </a:fld>
            <a:endParaRPr lang="en-GB"/>
          </a:p>
        </p:txBody>
      </p:sp>
      <p:sp>
        <p:nvSpPr>
          <p:cNvPr id="6" name="Footer Placeholder 5">
            <a:extLst>
              <a:ext uri="{FF2B5EF4-FFF2-40B4-BE49-F238E27FC236}">
                <a16:creationId xmlns:a16="http://schemas.microsoft.com/office/drawing/2014/main" id="{D5D15B7D-E1F0-AD56-288A-FB0CE2667B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F28A69-3380-0420-5F06-409E0B8D587F}"/>
              </a:ext>
            </a:extLst>
          </p:cNvPr>
          <p:cNvSpPr>
            <a:spLocks noGrp="1"/>
          </p:cNvSpPr>
          <p:nvPr>
            <p:ph type="sldNum" sz="quarter" idx="12"/>
          </p:nvPr>
        </p:nvSpPr>
        <p:spPr/>
        <p:txBody>
          <a:bodyPr/>
          <a:lstStyle/>
          <a:p>
            <a:fld id="{3693D1F6-056C-4EC8-A6E8-D51AC011398C}" type="slidenum">
              <a:rPr lang="en-GB" smtClean="0"/>
              <a:t>‹#›</a:t>
            </a:fld>
            <a:endParaRPr lang="en-GB"/>
          </a:p>
        </p:txBody>
      </p:sp>
    </p:spTree>
    <p:extLst>
      <p:ext uri="{BB962C8B-B14F-4D97-AF65-F5344CB8AC3E}">
        <p14:creationId xmlns:p14="http://schemas.microsoft.com/office/powerpoint/2010/main" val="317828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007A22-767A-CC5D-75C9-C177F5CB47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D4135C-6D73-4129-7EB8-01221D8E7F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282EF1-FFB5-1283-028B-B5B0F29E46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AFE350B-A60D-4F58-9730-9AD521A487E5}" type="datetimeFigureOut">
              <a:rPr lang="en-GB" smtClean="0"/>
              <a:t>13/05/2025</a:t>
            </a:fld>
            <a:endParaRPr lang="en-GB"/>
          </a:p>
        </p:txBody>
      </p:sp>
      <p:sp>
        <p:nvSpPr>
          <p:cNvPr id="5" name="Footer Placeholder 4">
            <a:extLst>
              <a:ext uri="{FF2B5EF4-FFF2-40B4-BE49-F238E27FC236}">
                <a16:creationId xmlns:a16="http://schemas.microsoft.com/office/drawing/2014/main" id="{70530155-2281-CFB2-0879-00F4E1B0CA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3D405E2-0B88-6FCC-497F-9DE8C43288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93D1F6-056C-4EC8-A6E8-D51AC011398C}" type="slidenum">
              <a:rPr lang="en-GB" smtClean="0"/>
              <a:t>‹#›</a:t>
            </a:fld>
            <a:endParaRPr lang="en-GB"/>
          </a:p>
        </p:txBody>
      </p:sp>
    </p:spTree>
    <p:extLst>
      <p:ext uri="{BB962C8B-B14F-4D97-AF65-F5344CB8AC3E}">
        <p14:creationId xmlns:p14="http://schemas.microsoft.com/office/powerpoint/2010/main" val="427762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artscouncil.org.uk/developing-creativity-and-culture/health-and-wellbeing"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v.uk/guidance/about-the-know-your-neighbourhood-fund"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group of people dancing on a stage&#10;&#10;Description automatically generated">
            <a:extLst>
              <a:ext uri="{FF2B5EF4-FFF2-40B4-BE49-F238E27FC236}">
                <a16:creationId xmlns:a16="http://schemas.microsoft.com/office/drawing/2014/main" id="{8DB77A46-56BD-F562-D22D-364577F83716}"/>
              </a:ext>
            </a:extLst>
          </p:cNvPr>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r="-160" b="-120"/>
          <a:stretch/>
        </p:blipFill>
        <p:spPr>
          <a:xfrm>
            <a:off x="-1142" y="-1107"/>
            <a:ext cx="12236151" cy="6894577"/>
          </a:xfrm>
          <a:prstGeom prst="rect">
            <a:avLst/>
          </a:prstGeom>
        </p:spPr>
      </p:pic>
      <p:sp>
        <p:nvSpPr>
          <p:cNvPr id="10" name="TextBox 9">
            <a:extLst>
              <a:ext uri="{FF2B5EF4-FFF2-40B4-BE49-F238E27FC236}">
                <a16:creationId xmlns:a16="http://schemas.microsoft.com/office/drawing/2014/main" id="{88B5F5DA-5AC8-508E-7BCC-0D51DF811397}"/>
              </a:ext>
            </a:extLst>
          </p:cNvPr>
          <p:cNvSpPr txBox="1"/>
          <p:nvPr/>
        </p:nvSpPr>
        <p:spPr>
          <a:xfrm>
            <a:off x="136715" y="4167315"/>
            <a:ext cx="11960435" cy="141577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a:solidFill>
                  <a:schemeClr val="bg1"/>
                </a:solidFill>
                <a:effectLst>
                  <a:outerShdw blurRad="38100" dist="38100" dir="2700000" algn="tl">
                    <a:srgbClr val="000000">
                      <a:alpha val="43137"/>
                    </a:srgbClr>
                  </a:outerShdw>
                </a:effectLst>
                <a:latin typeface="Georgia" panose="02040502050405020303" pitchFamily="18" charset="0"/>
                <a:cs typeface="Arial"/>
              </a:rPr>
              <a:t>Creative Health and Loneliness</a:t>
            </a:r>
            <a:endParaRPr lang="en-GB" sz="1400" b="1" dirty="0">
              <a:solidFill>
                <a:schemeClr val="bg1"/>
              </a:solidFill>
              <a:effectLst>
                <a:outerShdw blurRad="38100" dist="38100" dir="2700000" algn="tl">
                  <a:srgbClr val="000000">
                    <a:alpha val="43137"/>
                  </a:srgbClr>
                </a:outerShdw>
              </a:effectLst>
              <a:latin typeface="Georgia" panose="02040502050405020303" pitchFamily="18" charset="0"/>
              <a:cs typeface="Arial"/>
            </a:endParaRPr>
          </a:p>
          <a:p>
            <a:pPr marR="0" lvl="0" algn="ctr" defTabSz="914400" rtl="0" eaLnBrk="1" fontAlgn="auto" latinLnBrk="0" hangingPunct="1">
              <a:lnSpc>
                <a:spcPct val="100000"/>
              </a:lnSpc>
              <a:spcBef>
                <a:spcPts val="0"/>
              </a:spcBef>
              <a:spcAft>
                <a:spcPts val="0"/>
              </a:spcAft>
              <a:buClrTx/>
              <a:buSzTx/>
              <a:tabLst/>
              <a:defRPr/>
            </a:pPr>
            <a:endParaRPr lang="en-GB" sz="1400" b="1" dirty="0">
              <a:solidFill>
                <a:schemeClr val="bg1"/>
              </a:solidFill>
              <a:effectLst>
                <a:outerShdw blurRad="38100" dist="38100" dir="2700000" algn="tl">
                  <a:srgbClr val="000000">
                    <a:alpha val="43137"/>
                  </a:srgbClr>
                </a:outerShdw>
              </a:effectLst>
              <a:latin typeface="Georgia" panose="02040502050405020303" pitchFamily="18" charset="0"/>
              <a:cs typeface="Arial"/>
            </a:endParaRPr>
          </a:p>
          <a:p>
            <a:pPr marR="0" lvl="0" algn="ctr" defTabSz="914400" rtl="0" eaLnBrk="1" fontAlgn="auto" latinLnBrk="0" hangingPunct="1">
              <a:lnSpc>
                <a:spcPct val="100000"/>
              </a:lnSpc>
              <a:spcBef>
                <a:spcPts val="0"/>
              </a:spcBef>
              <a:spcAft>
                <a:spcPts val="0"/>
              </a:spcAft>
              <a:buClrTx/>
              <a:buSzTx/>
              <a:tabLst/>
              <a:defRPr/>
            </a:pPr>
            <a:r>
              <a:rPr lang="en-GB"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Jemma Channing</a:t>
            </a:r>
          </a:p>
          <a:p>
            <a:pPr marR="0" lvl="0" algn="ctr" defTabSz="914400" rtl="0" eaLnBrk="1" fontAlgn="auto" latinLnBrk="0" hangingPunct="1">
              <a:lnSpc>
                <a:spcPct val="100000"/>
              </a:lnSpc>
              <a:spcBef>
                <a:spcPts val="0"/>
              </a:spcBef>
              <a:spcAft>
                <a:spcPts val="0"/>
              </a:spcAft>
              <a:buClrTx/>
              <a:buSzTx/>
              <a:tabLst/>
              <a:defRPr/>
            </a:pPr>
            <a:r>
              <a:rPr lang="en-GB"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Senior Manager Creative Health &amp; Change, Arts Council England</a:t>
            </a:r>
          </a:p>
        </p:txBody>
      </p:sp>
      <p:sp>
        <p:nvSpPr>
          <p:cNvPr id="12" name="TextBox 11">
            <a:extLst>
              <a:ext uri="{FF2B5EF4-FFF2-40B4-BE49-F238E27FC236}">
                <a16:creationId xmlns:a16="http://schemas.microsoft.com/office/drawing/2014/main" id="{A9F5BA5A-B0EA-2C95-FC02-9E6276E8A548}"/>
              </a:ext>
            </a:extLst>
          </p:cNvPr>
          <p:cNvSpPr txBox="1"/>
          <p:nvPr/>
        </p:nvSpPr>
        <p:spPr>
          <a:xfrm>
            <a:off x="8234978" y="6341649"/>
            <a:ext cx="3597835" cy="276999"/>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lt"/>
                <a:cs typeface="Arial"/>
              </a:rPr>
              <a:t>Silent Uproar - Photo © Sam Taylor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Shape, circle&#10;&#10;Description automatically generated">
            <a:extLst>
              <a:ext uri="{FF2B5EF4-FFF2-40B4-BE49-F238E27FC236}">
                <a16:creationId xmlns:a16="http://schemas.microsoft.com/office/drawing/2014/main" id="{0CBE4851-C449-5539-211F-F6109D3779BE}"/>
              </a:ext>
            </a:extLst>
          </p:cNvPr>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231565" y="58692"/>
            <a:ext cx="1310277" cy="1310277"/>
          </a:xfrm>
          <a:prstGeom prst="rect">
            <a:avLst/>
          </a:prstGeom>
        </p:spPr>
      </p:pic>
    </p:spTree>
    <p:extLst>
      <p:ext uri="{BB962C8B-B14F-4D97-AF65-F5344CB8AC3E}">
        <p14:creationId xmlns:p14="http://schemas.microsoft.com/office/powerpoint/2010/main" val="1921130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3B23-AECD-E89D-006C-BAF82898ACF7}"/>
              </a:ext>
            </a:extLst>
          </p:cNvPr>
          <p:cNvSpPr>
            <a:spLocks noGrp="1"/>
          </p:cNvSpPr>
          <p:nvPr>
            <p:ph type="title"/>
          </p:nvPr>
        </p:nvSpPr>
        <p:spPr/>
        <p:txBody>
          <a:bodyPr>
            <a:normAutofit/>
          </a:bodyPr>
          <a:lstStyle/>
          <a:p>
            <a:r>
              <a:rPr lang="en-GB" sz="3600" b="1" dirty="0">
                <a:latin typeface="Georgia" panose="02040502050405020303" pitchFamily="18" charset="0"/>
              </a:rPr>
              <a:t>Further Info</a:t>
            </a:r>
          </a:p>
        </p:txBody>
      </p:sp>
      <p:sp>
        <p:nvSpPr>
          <p:cNvPr id="3" name="Content Placeholder 2">
            <a:extLst>
              <a:ext uri="{FF2B5EF4-FFF2-40B4-BE49-F238E27FC236}">
                <a16:creationId xmlns:a16="http://schemas.microsoft.com/office/drawing/2014/main" id="{55736FE5-20F9-9722-362C-F5A6307C0B00}"/>
              </a:ext>
            </a:extLst>
          </p:cNvPr>
          <p:cNvSpPr>
            <a:spLocks noGrp="1"/>
          </p:cNvSpPr>
          <p:nvPr>
            <p:ph idx="1"/>
          </p:nvPr>
        </p:nvSpPr>
        <p:spPr>
          <a:xfrm>
            <a:off x="838200" y="1825625"/>
            <a:ext cx="5257800" cy="4351338"/>
          </a:xfrm>
        </p:spPr>
        <p:txBody>
          <a:bodyPr/>
          <a:lstStyle/>
          <a:p>
            <a:pPr marL="0" indent="0">
              <a:buNone/>
            </a:pPr>
            <a:r>
              <a:rPr lang="en-GB" sz="2400" dirty="0">
                <a:hlinkClick r:id="rId2"/>
              </a:rPr>
              <a:t>Creative Health | Arts Council England</a:t>
            </a:r>
            <a:endParaRPr lang="en-GB" sz="2400" dirty="0"/>
          </a:p>
          <a:p>
            <a:r>
              <a:rPr lang="en-GB" dirty="0"/>
              <a:t>The Creative Health plan</a:t>
            </a:r>
          </a:p>
          <a:p>
            <a:r>
              <a:rPr lang="en-GB" dirty="0"/>
              <a:t>Case studies</a:t>
            </a:r>
          </a:p>
          <a:p>
            <a:r>
              <a:rPr lang="en-GB" dirty="0"/>
              <a:t>Funding information</a:t>
            </a:r>
          </a:p>
          <a:p>
            <a:r>
              <a:rPr lang="en-GB" dirty="0"/>
              <a:t>Resources</a:t>
            </a:r>
          </a:p>
          <a:p>
            <a:r>
              <a:rPr lang="en-GB" dirty="0"/>
              <a:t>Blog posts</a:t>
            </a:r>
          </a:p>
          <a:p>
            <a:endParaRPr lang="en-GB" dirty="0"/>
          </a:p>
        </p:txBody>
      </p:sp>
      <p:pic>
        <p:nvPicPr>
          <p:cNvPr id="5" name="Picture 4">
            <a:extLst>
              <a:ext uri="{FF2B5EF4-FFF2-40B4-BE49-F238E27FC236}">
                <a16:creationId xmlns:a16="http://schemas.microsoft.com/office/drawing/2014/main" id="{B1D24C8F-6EAE-D118-077F-3B19F9751F56}"/>
              </a:ext>
            </a:extLst>
          </p:cNvPr>
          <p:cNvPicPr>
            <a:picLocks noChangeAspect="1"/>
          </p:cNvPicPr>
          <p:nvPr/>
        </p:nvPicPr>
        <p:blipFill>
          <a:blip r:embed="rId3"/>
          <a:stretch>
            <a:fillRect/>
          </a:stretch>
        </p:blipFill>
        <p:spPr>
          <a:xfrm>
            <a:off x="6515101" y="813876"/>
            <a:ext cx="5048250" cy="5363087"/>
          </a:xfrm>
          <a:prstGeom prst="rect">
            <a:avLst/>
          </a:prstGeom>
        </p:spPr>
      </p:pic>
      <p:sp>
        <p:nvSpPr>
          <p:cNvPr id="6" name="Rectangle 5">
            <a:extLst>
              <a:ext uri="{FF2B5EF4-FFF2-40B4-BE49-F238E27FC236}">
                <a16:creationId xmlns:a16="http://schemas.microsoft.com/office/drawing/2014/main" id="{7DDECB60-F5E8-29E9-3966-2018D99CF961}"/>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A6CB0E0-A06C-6BC6-7B09-F7C50EAA255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Shape, circle&#10;&#10;Description automatically generated">
            <a:extLst>
              <a:ext uri="{FF2B5EF4-FFF2-40B4-BE49-F238E27FC236}">
                <a16:creationId xmlns:a16="http://schemas.microsoft.com/office/drawing/2014/main" id="{136F1546-43FF-B123-2BE4-B6834CEE9DF5}"/>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pic>
        <p:nvPicPr>
          <p:cNvPr id="9" name="Picture 8">
            <a:extLst>
              <a:ext uri="{FF2B5EF4-FFF2-40B4-BE49-F238E27FC236}">
                <a16:creationId xmlns:a16="http://schemas.microsoft.com/office/drawing/2014/main" id="{EA0A18DD-DA80-2C01-7CE6-354328B37150}"/>
              </a:ext>
            </a:extLst>
          </p:cNvPr>
          <p:cNvPicPr>
            <a:picLocks noChangeAspect="1"/>
          </p:cNvPicPr>
          <p:nvPr/>
        </p:nvPicPr>
        <p:blipFill rotWithShape="1">
          <a:blip r:embed="rId5"/>
          <a:srcRect l="15185" t="86058" r="75639" b="11075"/>
          <a:stretch/>
        </p:blipFill>
        <p:spPr>
          <a:xfrm>
            <a:off x="2132117" y="6313732"/>
            <a:ext cx="943897" cy="196611"/>
          </a:xfrm>
          <a:prstGeom prst="rect">
            <a:avLst/>
          </a:prstGeom>
        </p:spPr>
      </p:pic>
    </p:spTree>
    <p:extLst>
      <p:ext uri="{BB962C8B-B14F-4D97-AF65-F5344CB8AC3E}">
        <p14:creationId xmlns:p14="http://schemas.microsoft.com/office/powerpoint/2010/main" val="3402132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5A78131F-D9E0-4333-821A-0B62AACE2C46}"/>
              </a:ext>
            </a:extLst>
          </p:cNvPr>
          <p:cNvSpPr txBox="1"/>
          <p:nvPr/>
        </p:nvSpPr>
        <p:spPr>
          <a:xfrm>
            <a:off x="361567" y="1274591"/>
            <a:ext cx="6020760" cy="470898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Development agency for creativity and culture in England</a:t>
            </a:r>
          </a:p>
          <a:p>
            <a:pPr marL="342900" indent="-342900">
              <a:buFont typeface="Arial" panose="020B0604020202020204" pitchFamily="34" charset="0"/>
              <a:buChar char="•"/>
            </a:pP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dirty="0">
                <a:latin typeface="Arial" panose="020B0604020202020204" pitchFamily="34" charset="0"/>
                <a:ea typeface="Times New Roman" panose="02020603050405020304" pitchFamily="18" charset="0"/>
                <a:cs typeface="Times New Roman" panose="02020603050405020304" pitchFamily="18" charset="0"/>
              </a:rPr>
              <a:t>Invest money from Dept for Culture, Media &amp; Sport (DCMS), Dept for Education (DoE) and the National Lottery</a:t>
            </a:r>
          </a:p>
          <a:p>
            <a:pPr marL="342900" indent="-342900">
              <a:buFont typeface="Arial" panose="020B0604020202020204" pitchFamily="34" charset="0"/>
              <a:buChar char="•"/>
            </a:pPr>
            <a:endParaRPr lang="en-GB" sz="2000"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dirty="0">
                <a:latin typeface="Arial" panose="020B0604020202020204" pitchFamily="34" charset="0"/>
                <a:ea typeface="Times New Roman" panose="02020603050405020304" pitchFamily="18" charset="0"/>
                <a:cs typeface="Times New Roman" panose="02020603050405020304" pitchFamily="18" charset="0"/>
              </a:rPr>
              <a:t>Let’s Create is our 10-year vision for </a:t>
            </a:r>
          </a:p>
          <a:p>
            <a:endParaRPr lang="en-GB" sz="1200" dirty="0">
              <a:latin typeface="Arial" panose="020B0604020202020204" pitchFamily="34" charset="0"/>
              <a:ea typeface="Times New Roman" panose="02020603050405020304" pitchFamily="18" charset="0"/>
              <a:cs typeface="Times New Roman" panose="02020603050405020304" pitchFamily="18" charset="0"/>
            </a:endParaRPr>
          </a:p>
          <a:p>
            <a:pPr lvl="1"/>
            <a:r>
              <a:rPr lang="en-GB" sz="2000" dirty="0">
                <a:effectLst/>
                <a:latin typeface="Arial" panose="020B0604020202020204" pitchFamily="34" charset="0"/>
                <a:ea typeface="Times New Roman" panose="02020603050405020304" pitchFamily="18" charset="0"/>
                <a:cs typeface="Times New Roman" panose="02020603050405020304" pitchFamily="18" charset="0"/>
              </a:rPr>
              <a:t>“…</a:t>
            </a:r>
            <a:r>
              <a:rPr lang="en-GB" sz="2000" dirty="0">
                <a:latin typeface="Arial" panose="020B0604020202020204" pitchFamily="34" charset="0"/>
                <a:cs typeface="Arial" panose="020B0604020202020204" pitchFamily="34" charset="0"/>
              </a:rPr>
              <a:t>a country in which the creativity of each of us is valued and given the chance to flourish </a:t>
            </a:r>
          </a:p>
          <a:p>
            <a:pPr lvl="1"/>
            <a:r>
              <a:rPr lang="en-GB" sz="2000" dirty="0">
                <a:latin typeface="Arial" panose="020B0604020202020204" pitchFamily="34" charset="0"/>
                <a:cs typeface="Arial" panose="020B0604020202020204" pitchFamily="34" charset="0"/>
              </a:rPr>
              <a:t>…where every one of us has access to high-quality cultural experiences.</a:t>
            </a:r>
          </a:p>
          <a:p>
            <a:pPr lvl="1"/>
            <a:r>
              <a:rPr lang="en-GB" sz="2000" dirty="0">
                <a:latin typeface="Arial" panose="020B0604020202020204" pitchFamily="34" charset="0"/>
                <a:cs typeface="Times New Roman" panose="02020603050405020304" pitchFamily="18" charset="0"/>
              </a:rPr>
              <a:t>A</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 country transformed by culture and creativity, in which people live happier, healthier lives.”</a:t>
            </a:r>
          </a:p>
        </p:txBody>
      </p:sp>
      <p:pic>
        <p:nvPicPr>
          <p:cNvPr id="15" name="Picture 14">
            <a:extLst>
              <a:ext uri="{FF2B5EF4-FFF2-40B4-BE49-F238E27FC236}">
                <a16:creationId xmlns:a16="http://schemas.microsoft.com/office/drawing/2014/main" id="{B8D63175-F9A2-41DC-AB87-4B8A21B7577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32117" y="6313732"/>
            <a:ext cx="943897" cy="196611"/>
          </a:xfrm>
          <a:prstGeom prst="rect">
            <a:avLst/>
          </a:prstGeom>
        </p:spPr>
      </p:pic>
      <p:sp>
        <p:nvSpPr>
          <p:cNvPr id="7" name="TextBox 6">
            <a:extLst>
              <a:ext uri="{FF2B5EF4-FFF2-40B4-BE49-F238E27FC236}">
                <a16:creationId xmlns:a16="http://schemas.microsoft.com/office/drawing/2014/main" id="{800E51EF-6A36-3664-7665-BBBB4BC68CD1}"/>
              </a:ext>
            </a:extLst>
          </p:cNvPr>
          <p:cNvSpPr txBox="1"/>
          <p:nvPr/>
        </p:nvSpPr>
        <p:spPr>
          <a:xfrm>
            <a:off x="8430692" y="147137"/>
            <a:ext cx="6024699" cy="27699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a:ea typeface="+mn-lt"/>
                <a:cs typeface="Arial"/>
              </a:rPr>
              <a:t>Tutti Frutti - The Snow Queen - © Brian Slater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651A107-3F77-9D5F-02DC-BD824F22C531}"/>
              </a:ext>
            </a:extLst>
          </p:cNvPr>
          <p:cNvSpPr txBox="1"/>
          <p:nvPr/>
        </p:nvSpPr>
        <p:spPr>
          <a:xfrm>
            <a:off x="445885" y="343795"/>
            <a:ext cx="64427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Georgia" panose="02040502050405020303" pitchFamily="18" charset="0"/>
                <a:cs typeface="Arial" panose="020B0604020202020204" pitchFamily="34" charset="0"/>
              </a:rPr>
              <a:t>Arts Council England</a:t>
            </a:r>
            <a:endParaRPr kumimoji="0" lang="en-GB" sz="4000" b="1" i="0" u="none" strike="noStrike" kern="1200" cap="none" spc="0" normalizeH="0" baseline="0" noProof="0" dirty="0">
              <a:ln>
                <a:noFill/>
              </a:ln>
              <a:solidFill>
                <a:prstClr val="black"/>
              </a:solidFill>
              <a:effectLst/>
              <a:uLnTx/>
              <a:uFillTx/>
              <a:latin typeface="Georgia" panose="02040502050405020303" pitchFamily="18" charset="0"/>
              <a:cs typeface="Arial" panose="020B0604020202020204" pitchFamily="34" charset="0"/>
            </a:endParaRPr>
          </a:p>
        </p:txBody>
      </p:sp>
      <p:pic>
        <p:nvPicPr>
          <p:cNvPr id="6" name="Picture 5">
            <a:extLst>
              <a:ext uri="{FF2B5EF4-FFF2-40B4-BE49-F238E27FC236}">
                <a16:creationId xmlns:a16="http://schemas.microsoft.com/office/drawing/2014/main" id="{E4533DCD-D866-0A50-AE2E-693D8AABE2B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1533"/>
          <a:stretch/>
        </p:blipFill>
        <p:spPr>
          <a:xfrm>
            <a:off x="7177089" y="226387"/>
            <a:ext cx="4569025" cy="5914140"/>
          </a:xfrm>
          <a:prstGeom prst="rect">
            <a:avLst/>
          </a:prstGeom>
        </p:spPr>
      </p:pic>
      <p:sp>
        <p:nvSpPr>
          <p:cNvPr id="10" name="TextBox 1">
            <a:extLst>
              <a:ext uri="{FF2B5EF4-FFF2-40B4-BE49-F238E27FC236}">
                <a16:creationId xmlns:a16="http://schemas.microsoft.com/office/drawing/2014/main" id="{C61BE10C-F1B1-BD8F-C8EE-485165273F36}"/>
              </a:ext>
            </a:extLst>
          </p:cNvPr>
          <p:cNvSpPr txBox="1"/>
          <p:nvPr/>
        </p:nvSpPr>
        <p:spPr>
          <a:xfrm>
            <a:off x="7352581" y="5787241"/>
            <a:ext cx="2507204"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err="1">
                <a:solidFill>
                  <a:schemeClr val="bg1"/>
                </a:solidFill>
                <a:latin typeface="Arial" panose="020B0604020202020204" pitchFamily="34" charset="0"/>
                <a:cs typeface="Arial" panose="020B0604020202020204" pitchFamily="34" charset="0"/>
              </a:rPr>
              <a:t>Antonik</a:t>
            </a:r>
            <a:r>
              <a:rPr lang="en-GB" sz="800" dirty="0">
                <a:solidFill>
                  <a:schemeClr val="bg1"/>
                </a:solidFill>
                <a:latin typeface="Arial" panose="020B0604020202020204" pitchFamily="34" charset="0"/>
                <a:cs typeface="Arial" panose="020B0604020202020204" pitchFamily="34" charset="0"/>
              </a:rPr>
              <a:t> Bell Square © Vipul </a:t>
            </a:r>
            <a:r>
              <a:rPr lang="en-GB" sz="800" dirty="0" err="1">
                <a:solidFill>
                  <a:schemeClr val="bg1"/>
                </a:solidFill>
                <a:latin typeface="Arial" panose="020B0604020202020204" pitchFamily="34" charset="0"/>
                <a:cs typeface="Arial" panose="020B0604020202020204" pitchFamily="34" charset="0"/>
              </a:rPr>
              <a:t>Sangoi</a:t>
            </a:r>
            <a:endParaRPr lang="en-GB"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470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5A78131F-D9E0-4333-821A-0B62AACE2C46}"/>
              </a:ext>
            </a:extLst>
          </p:cNvPr>
          <p:cNvSpPr txBox="1"/>
          <p:nvPr/>
        </p:nvSpPr>
        <p:spPr>
          <a:xfrm>
            <a:off x="319407" y="1202085"/>
            <a:ext cx="5734434" cy="4401205"/>
          </a:xfrm>
          <a:prstGeom prst="rect">
            <a:avLst/>
          </a:prstGeom>
          <a:noFill/>
        </p:spPr>
        <p:txBody>
          <a:bodyPr wrap="square" lIns="91440" tIns="45720" rIns="91440" bIns="45720" rtlCol="0" anchor="t">
            <a:spAutoFit/>
          </a:bodyPr>
          <a:lstStyle/>
          <a:p>
            <a:r>
              <a:rPr lang="en-GB" sz="2000" dirty="0">
                <a:effectLst/>
                <a:latin typeface="Arial" panose="020B0604020202020204" pitchFamily="34" charset="0"/>
                <a:ea typeface="Times New Roman" panose="02020603050405020304" pitchFamily="18" charset="0"/>
                <a:cs typeface="Times New Roman" panose="02020603050405020304" pitchFamily="18" charset="0"/>
              </a:rPr>
              <a:t>In Let’s Create, we set out our vision for a country transformed by culture and creativity, in which people </a:t>
            </a:r>
            <a:r>
              <a:rPr lang="en-GB" sz="2000" i="1" dirty="0">
                <a:effectLst/>
                <a:latin typeface="Arial" panose="020B0604020202020204" pitchFamily="34" charset="0"/>
                <a:ea typeface="Times New Roman" panose="02020603050405020304" pitchFamily="18" charset="0"/>
                <a:cs typeface="Times New Roman" panose="02020603050405020304" pitchFamily="18" charset="0"/>
              </a:rPr>
              <a:t>live happier, healthier lives</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a:t>
            </a:r>
          </a:p>
          <a:p>
            <a:pPr algn="ctr"/>
            <a:endParaRPr lang="en-GB" sz="2000" dirty="0">
              <a:latin typeface="Arial" panose="020B0604020202020204" pitchFamily="34" charset="0"/>
              <a:cs typeface="Arial" panose="020B0604020202020204" pitchFamily="34" charset="0"/>
            </a:endParaRPr>
          </a:p>
          <a:p>
            <a:pPr algn="ctr"/>
            <a:r>
              <a:rPr lang="en-GB" sz="2000" i="1" dirty="0">
                <a:latin typeface="Arial" panose="020B0604020202020204" pitchFamily="34" charset="0"/>
                <a:cs typeface="Arial" panose="020B0604020202020204" pitchFamily="34" charset="0"/>
              </a:rPr>
              <a:t>“By 2030, we want England to be a country in which the creativity of each of us is valued and given the chance to flourish. A country where every one of us has access to a remarkable range of high-quality cultural experiences.”</a:t>
            </a:r>
          </a:p>
          <a:p>
            <a:endParaRPr lang="en-GB" sz="2000" dirty="0">
              <a:highlight>
                <a:srgbClr val="FFFF00"/>
              </a:highlight>
              <a:latin typeface="Arial" panose="020B0604020202020204" pitchFamily="34" charset="0"/>
              <a:cs typeface="Times New Roman" panose="02020603050405020304" pitchFamily="18" charset="0"/>
            </a:endParaRPr>
          </a:p>
          <a:p>
            <a:r>
              <a:rPr lang="en-GB" sz="2000" dirty="0">
                <a:latin typeface="Arial" panose="020B0604020202020204" pitchFamily="34" charset="0"/>
                <a:cs typeface="Arial" panose="020B0604020202020204" pitchFamily="34" charset="0"/>
              </a:rPr>
              <a:t>Let’s Create mentions “health” 15 times!</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Links with our role as a development agency (convene, advocate, invest, progress etc)</a:t>
            </a:r>
          </a:p>
        </p:txBody>
      </p:sp>
      <p:pic>
        <p:nvPicPr>
          <p:cNvPr id="15" name="Picture 14">
            <a:extLst>
              <a:ext uri="{FF2B5EF4-FFF2-40B4-BE49-F238E27FC236}">
                <a16:creationId xmlns:a16="http://schemas.microsoft.com/office/drawing/2014/main" id="{B8D63175-F9A2-41DC-AB87-4B8A21B75770}"/>
              </a:ext>
            </a:extLst>
          </p:cNvPr>
          <p:cNvPicPr>
            <a:picLocks noChangeAspect="1"/>
          </p:cNvPicPr>
          <p:nvPr/>
        </p:nvPicPr>
        <p:blipFill rotWithShape="1">
          <a:blip r:embed="rId4"/>
          <a:srcRect l="15185" t="86058" r="75639" b="11075"/>
          <a:stretch/>
        </p:blipFill>
        <p:spPr>
          <a:xfrm>
            <a:off x="2132117" y="6313732"/>
            <a:ext cx="943897" cy="196611"/>
          </a:xfrm>
          <a:prstGeom prst="rect">
            <a:avLst/>
          </a:prstGeom>
        </p:spPr>
      </p:pic>
      <p:sp>
        <p:nvSpPr>
          <p:cNvPr id="7" name="TextBox 6">
            <a:extLst>
              <a:ext uri="{FF2B5EF4-FFF2-40B4-BE49-F238E27FC236}">
                <a16:creationId xmlns:a16="http://schemas.microsoft.com/office/drawing/2014/main" id="{800E51EF-6A36-3664-7665-BBBB4BC68CD1}"/>
              </a:ext>
            </a:extLst>
          </p:cNvPr>
          <p:cNvSpPr txBox="1"/>
          <p:nvPr/>
        </p:nvSpPr>
        <p:spPr>
          <a:xfrm>
            <a:off x="8430692" y="147137"/>
            <a:ext cx="6024699" cy="27699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a:ea typeface="+mn-lt"/>
                <a:cs typeface="Arial"/>
              </a:rPr>
              <a:t>Tutti Frutti - The Snow Queen - © Brian Slater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651A107-3F77-9D5F-02DC-BD824F22C531}"/>
              </a:ext>
            </a:extLst>
          </p:cNvPr>
          <p:cNvSpPr txBox="1"/>
          <p:nvPr/>
        </p:nvSpPr>
        <p:spPr>
          <a:xfrm>
            <a:off x="360602" y="285606"/>
            <a:ext cx="64427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Georgia" panose="02040502050405020303" pitchFamily="18" charset="0"/>
                <a:cs typeface="Arial" panose="020B0604020202020204" pitchFamily="34" charset="0"/>
              </a:rPr>
              <a:t>Let’s</a:t>
            </a:r>
            <a:r>
              <a:rPr kumimoji="0" lang="en-GB" sz="4000" b="1" i="0" u="none" strike="noStrike" kern="1200" cap="none" spc="0" normalizeH="0" baseline="0" noProof="0" dirty="0">
                <a:ln>
                  <a:noFill/>
                </a:ln>
                <a:solidFill>
                  <a:prstClr val="black"/>
                </a:solidFill>
                <a:effectLst/>
                <a:uLnTx/>
                <a:uFillTx/>
                <a:latin typeface="Georgia" panose="02040502050405020303" pitchFamily="18" charset="0"/>
                <a:cs typeface="Arial" panose="020B0604020202020204" pitchFamily="34" charset="0"/>
              </a:rPr>
              <a:t> Create</a:t>
            </a:r>
          </a:p>
        </p:txBody>
      </p:sp>
      <p:pic>
        <p:nvPicPr>
          <p:cNvPr id="5" name="Picture 4">
            <a:extLst>
              <a:ext uri="{FF2B5EF4-FFF2-40B4-BE49-F238E27FC236}">
                <a16:creationId xmlns:a16="http://schemas.microsoft.com/office/drawing/2014/main" id="{E123D4AF-990E-3EC3-FC35-2BC11EEFC9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92815" y="249793"/>
            <a:ext cx="5251354" cy="5867330"/>
          </a:xfrm>
          <a:prstGeom prst="rect">
            <a:avLst/>
          </a:prstGeom>
        </p:spPr>
      </p:pic>
      <p:sp>
        <p:nvSpPr>
          <p:cNvPr id="4" name="TextBox 1">
            <a:extLst>
              <a:ext uri="{FF2B5EF4-FFF2-40B4-BE49-F238E27FC236}">
                <a16:creationId xmlns:a16="http://schemas.microsoft.com/office/drawing/2014/main" id="{430CED5D-25B0-FB97-D3C6-C4D280DC9953}"/>
              </a:ext>
            </a:extLst>
          </p:cNvPr>
          <p:cNvSpPr txBox="1"/>
          <p:nvPr/>
        </p:nvSpPr>
        <p:spPr>
          <a:xfrm>
            <a:off x="6492815" y="5895832"/>
            <a:ext cx="4343507"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bg1"/>
                </a:solidFill>
                <a:latin typeface="Arial" panose="020B0604020202020204" pitchFamily="34" charset="0"/>
                <a:cs typeface="Arial" panose="020B0604020202020204" pitchFamily="34" charset="0"/>
              </a:rPr>
              <a:t>National Youth Theatre of Great Britain – Summer Courses © Alessandra </a:t>
            </a:r>
            <a:r>
              <a:rPr lang="en-GB" sz="800" err="1">
                <a:solidFill>
                  <a:schemeClr val="bg1"/>
                </a:solidFill>
                <a:latin typeface="Arial" panose="020B0604020202020204" pitchFamily="34" charset="0"/>
                <a:cs typeface="Arial" panose="020B0604020202020204" pitchFamily="34" charset="0"/>
              </a:rPr>
              <a:t>Davids</a:t>
            </a:r>
            <a:endParaRPr lang="en-GB" sz="8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568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8B386-BD06-4792-8E36-727E80F0745C}"/>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C312A84-746E-4E3C-8194-7C84141A1680}"/>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Shape, circle&#10;&#10;Description automatically generated">
            <a:extLst>
              <a:ext uri="{FF2B5EF4-FFF2-40B4-BE49-F238E27FC236}">
                <a16:creationId xmlns:a16="http://schemas.microsoft.com/office/drawing/2014/main" id="{F95848F2-F071-4789-8D86-1A2EBE72FED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sp>
        <p:nvSpPr>
          <p:cNvPr id="14" name="TextBox 13">
            <a:extLst>
              <a:ext uri="{FF2B5EF4-FFF2-40B4-BE49-F238E27FC236}">
                <a16:creationId xmlns:a16="http://schemas.microsoft.com/office/drawing/2014/main" id="{5A78131F-D9E0-4333-821A-0B62AACE2C46}"/>
              </a:ext>
            </a:extLst>
          </p:cNvPr>
          <p:cNvSpPr txBox="1"/>
          <p:nvPr/>
        </p:nvSpPr>
        <p:spPr>
          <a:xfrm>
            <a:off x="360602" y="1844702"/>
            <a:ext cx="6930744" cy="3416320"/>
          </a:xfrm>
          <a:prstGeom prst="rect">
            <a:avLst/>
          </a:prstGeom>
          <a:noFill/>
        </p:spPr>
        <p:txBody>
          <a:bodyPr wrap="square" lIns="91440" tIns="45720" rIns="91440" bIns="45720" rtlCol="0" anchor="t">
            <a:spAutoFit/>
          </a:bodyPr>
          <a:lstStyle/>
          <a:p>
            <a:r>
              <a:rPr lang="en-GB" sz="2400" b="1" i="0" u="none" strike="noStrike" baseline="0" dirty="0">
                <a:latin typeface="Arial" panose="020B0604020202020204" pitchFamily="34" charset="0"/>
                <a:cs typeface="Arial" panose="020B0604020202020204" pitchFamily="34" charset="0"/>
              </a:rPr>
              <a:t>Partnerships </a:t>
            </a:r>
            <a:r>
              <a:rPr lang="en-GB" sz="2400" b="0" i="0" u="none" strike="noStrike" baseline="0" dirty="0">
                <a:latin typeface="Arial" panose="020B0604020202020204" pitchFamily="34" charset="0"/>
                <a:cs typeface="Arial" panose="020B0604020202020204" pitchFamily="34" charset="0"/>
              </a:rPr>
              <a:t>– working strategically with the health and social care sectors, including local authorities (public health / population health)</a:t>
            </a:r>
          </a:p>
          <a:p>
            <a:endParaRPr lang="en-GB" sz="2400" b="0" i="0" u="none" strike="noStrike" baseline="0" dirty="0">
              <a:latin typeface="Arial" panose="020B0604020202020204" pitchFamily="34" charset="0"/>
              <a:cs typeface="Arial" panose="020B0604020202020204" pitchFamily="34" charset="0"/>
            </a:endParaRPr>
          </a:p>
          <a:p>
            <a:r>
              <a:rPr lang="en-GB" sz="2400" b="1" i="0" u="none" strike="noStrike" baseline="0" dirty="0">
                <a:latin typeface="Arial" panose="020B0604020202020204" pitchFamily="34" charset="0"/>
                <a:cs typeface="Arial" panose="020B0604020202020204" pitchFamily="34" charset="0"/>
              </a:rPr>
              <a:t>Practitioners </a:t>
            </a:r>
            <a:r>
              <a:rPr lang="en-GB" sz="2400" b="0" i="0" u="none" strike="noStrike" baseline="0" dirty="0">
                <a:latin typeface="Arial" panose="020B0604020202020204" pitchFamily="34" charset="0"/>
                <a:cs typeface="Arial" panose="020B0604020202020204" pitchFamily="34" charset="0"/>
              </a:rPr>
              <a:t>– focusing on skills development and wellbeing of creative practitioners</a:t>
            </a:r>
          </a:p>
          <a:p>
            <a:endParaRPr lang="en-GB" sz="2400" b="0" i="0" u="none" strike="noStrike" baseline="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Place </a:t>
            </a:r>
            <a:r>
              <a:rPr lang="en-GB" sz="2400" dirty="0">
                <a:latin typeface="Arial" panose="020B0604020202020204" pitchFamily="34" charset="0"/>
                <a:cs typeface="Arial" panose="020B0604020202020204" pitchFamily="34" charset="0"/>
              </a:rPr>
              <a:t>– embedding the work in our place–based approach</a:t>
            </a:r>
            <a:endPar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Picture 14">
            <a:extLst>
              <a:ext uri="{FF2B5EF4-FFF2-40B4-BE49-F238E27FC236}">
                <a16:creationId xmlns:a16="http://schemas.microsoft.com/office/drawing/2014/main" id="{B8D63175-F9A2-41DC-AB87-4B8A21B75770}"/>
              </a:ext>
            </a:extLst>
          </p:cNvPr>
          <p:cNvPicPr>
            <a:picLocks noChangeAspect="1"/>
          </p:cNvPicPr>
          <p:nvPr/>
        </p:nvPicPr>
        <p:blipFill rotWithShape="1">
          <a:blip r:embed="rId4"/>
          <a:srcRect l="15185" t="86058" r="75639" b="11075"/>
          <a:stretch/>
        </p:blipFill>
        <p:spPr>
          <a:xfrm>
            <a:off x="2132117" y="6313732"/>
            <a:ext cx="943897" cy="196611"/>
          </a:xfrm>
          <a:prstGeom prst="rect">
            <a:avLst/>
          </a:prstGeom>
        </p:spPr>
      </p:pic>
      <p:sp>
        <p:nvSpPr>
          <p:cNvPr id="8" name="TextBox 7">
            <a:extLst>
              <a:ext uri="{FF2B5EF4-FFF2-40B4-BE49-F238E27FC236}">
                <a16:creationId xmlns:a16="http://schemas.microsoft.com/office/drawing/2014/main" id="{0651A107-3F77-9D5F-02DC-BD824F22C531}"/>
              </a:ext>
            </a:extLst>
          </p:cNvPr>
          <p:cNvSpPr txBox="1"/>
          <p:nvPr/>
        </p:nvSpPr>
        <p:spPr>
          <a:xfrm>
            <a:off x="360602" y="285606"/>
            <a:ext cx="64427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Georgia" panose="02040502050405020303" pitchFamily="18" charset="0"/>
                <a:ea typeface="+mn-ea"/>
                <a:cs typeface="Arial" panose="020B0604020202020204" pitchFamily="34" charset="0"/>
              </a:rPr>
              <a:t>Creative Health Plan</a:t>
            </a:r>
          </a:p>
        </p:txBody>
      </p:sp>
      <p:pic>
        <p:nvPicPr>
          <p:cNvPr id="11" name="Picture 10">
            <a:extLst>
              <a:ext uri="{FF2B5EF4-FFF2-40B4-BE49-F238E27FC236}">
                <a16:creationId xmlns:a16="http://schemas.microsoft.com/office/drawing/2014/main" id="{76ACD03C-BE58-9A1B-F1D8-D6F7C4E8E367}"/>
              </a:ext>
            </a:extLst>
          </p:cNvPr>
          <p:cNvPicPr>
            <a:picLocks noChangeAspect="1"/>
          </p:cNvPicPr>
          <p:nvPr/>
        </p:nvPicPr>
        <p:blipFill rotWithShape="1">
          <a:blip r:embed="rId5"/>
          <a:srcRect r="4425" b="10029"/>
          <a:stretch/>
        </p:blipFill>
        <p:spPr>
          <a:xfrm>
            <a:off x="7826884" y="1844702"/>
            <a:ext cx="3919231" cy="2847381"/>
          </a:xfrm>
          <a:prstGeom prst="rect">
            <a:avLst/>
          </a:prstGeom>
        </p:spPr>
      </p:pic>
      <p:sp>
        <p:nvSpPr>
          <p:cNvPr id="13" name="TextBox 12">
            <a:extLst>
              <a:ext uri="{FF2B5EF4-FFF2-40B4-BE49-F238E27FC236}">
                <a16:creationId xmlns:a16="http://schemas.microsoft.com/office/drawing/2014/main" id="{8C80E026-2054-6BD6-18AC-1CFEB98510BE}"/>
              </a:ext>
            </a:extLst>
          </p:cNvPr>
          <p:cNvSpPr txBox="1"/>
          <p:nvPr/>
        </p:nvSpPr>
        <p:spPr>
          <a:xfrm>
            <a:off x="8692620" y="4803839"/>
            <a:ext cx="3202388" cy="646331"/>
          </a:xfrm>
          <a:prstGeom prst="rect">
            <a:avLst/>
          </a:prstGeom>
          <a:noFill/>
        </p:spPr>
        <p:txBody>
          <a:bodyPr wrap="square">
            <a:spAutoFit/>
          </a:bodyPr>
          <a:lstStyle/>
          <a:p>
            <a:r>
              <a:rPr lang="en-GB" dirty="0">
                <a:solidFill>
                  <a:srgbClr val="FF7C80"/>
                </a:solidFill>
              </a:rPr>
              <a:t>https://www.artscouncil.org.uk/creative-health-wellbeing</a:t>
            </a:r>
          </a:p>
        </p:txBody>
      </p:sp>
    </p:spTree>
    <p:extLst>
      <p:ext uri="{BB962C8B-B14F-4D97-AF65-F5344CB8AC3E}">
        <p14:creationId xmlns:p14="http://schemas.microsoft.com/office/powerpoint/2010/main" val="1605565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8A39517-9D0F-CEE1-B634-A8AF0C121D5C}"/>
              </a:ext>
            </a:extLst>
          </p:cNvPr>
          <p:cNvPicPr>
            <a:picLocks noGrp="1" noChangeAspect="1"/>
          </p:cNvPicPr>
          <p:nvPr>
            <p:ph idx="1"/>
          </p:nvPr>
        </p:nvPicPr>
        <p:blipFill rotWithShape="1">
          <a:blip r:embed="rId3"/>
          <a:srcRect l="47554" t="16916" r="4710" b="8863"/>
          <a:stretch/>
        </p:blipFill>
        <p:spPr>
          <a:xfrm>
            <a:off x="1021851" y="109182"/>
            <a:ext cx="10637202" cy="6509981"/>
          </a:xfrm>
        </p:spPr>
      </p:pic>
      <p:sp>
        <p:nvSpPr>
          <p:cNvPr id="8" name="TextBox 7">
            <a:extLst>
              <a:ext uri="{FF2B5EF4-FFF2-40B4-BE49-F238E27FC236}">
                <a16:creationId xmlns:a16="http://schemas.microsoft.com/office/drawing/2014/main" id="{2086C513-38B8-C0A4-F4B1-449C12907DA2}"/>
              </a:ext>
            </a:extLst>
          </p:cNvPr>
          <p:cNvSpPr txBox="1"/>
          <p:nvPr/>
        </p:nvSpPr>
        <p:spPr>
          <a:xfrm>
            <a:off x="532947" y="348019"/>
            <a:ext cx="534923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Georgia" panose="02040502050405020303" pitchFamily="18" charset="0"/>
              </a:rPr>
              <a:t>What do we mean by creative </a:t>
            </a:r>
            <a:r>
              <a:rPr lang="en-GB" sz="4000" b="1" dirty="0">
                <a:solidFill>
                  <a:prstClr val="black"/>
                </a:solidFill>
                <a:latin typeface="Georgia" panose="02040502050405020303" pitchFamily="18" charset="0"/>
              </a:rPr>
              <a:t>h</a:t>
            </a:r>
            <a:r>
              <a:rPr kumimoji="0" lang="en-GB" sz="4000" b="1" i="0" u="none" strike="noStrike" kern="1200" cap="none" spc="0" normalizeH="0" baseline="0" noProof="0" dirty="0" err="1">
                <a:ln>
                  <a:noFill/>
                </a:ln>
                <a:solidFill>
                  <a:prstClr val="black"/>
                </a:solidFill>
                <a:effectLst/>
                <a:uLnTx/>
                <a:uFillTx/>
                <a:latin typeface="Georgia" panose="02040502050405020303" pitchFamily="18" charset="0"/>
              </a:rPr>
              <a:t>ealth</a:t>
            </a:r>
            <a:r>
              <a:rPr kumimoji="0" lang="en-GB" sz="4000" b="1" i="0" u="none" strike="noStrike" kern="1200" cap="none" spc="0" normalizeH="0" baseline="0" noProof="0" dirty="0">
                <a:ln>
                  <a:noFill/>
                </a:ln>
                <a:solidFill>
                  <a:prstClr val="black"/>
                </a:solidFill>
                <a:effectLst/>
                <a:uLnTx/>
                <a:uFillTx/>
                <a:latin typeface="Georgia" panose="02040502050405020303" pitchFamily="18" charset="0"/>
              </a:rPr>
              <a:t>?</a:t>
            </a:r>
          </a:p>
        </p:txBody>
      </p:sp>
    </p:spTree>
    <p:extLst>
      <p:ext uri="{BB962C8B-B14F-4D97-AF65-F5344CB8AC3E}">
        <p14:creationId xmlns:p14="http://schemas.microsoft.com/office/powerpoint/2010/main" val="4235976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F37F2-9F67-8CC1-4223-B94244C11C57}"/>
              </a:ext>
            </a:extLst>
          </p:cNvPr>
          <p:cNvSpPr>
            <a:spLocks noGrp="1"/>
          </p:cNvSpPr>
          <p:nvPr>
            <p:ph type="title"/>
          </p:nvPr>
        </p:nvSpPr>
        <p:spPr/>
        <p:txBody>
          <a:bodyPr>
            <a:normAutofit/>
          </a:bodyPr>
          <a:lstStyle/>
          <a:p>
            <a:r>
              <a:rPr lang="en-GB" sz="3600" b="1" dirty="0">
                <a:latin typeface="Georgia" panose="02040502050405020303" pitchFamily="18" charset="0"/>
              </a:rPr>
              <a:t>Know Your Neighbourhood Fund</a:t>
            </a:r>
          </a:p>
        </p:txBody>
      </p:sp>
      <p:sp>
        <p:nvSpPr>
          <p:cNvPr id="3" name="Content Placeholder 2">
            <a:extLst>
              <a:ext uri="{FF2B5EF4-FFF2-40B4-BE49-F238E27FC236}">
                <a16:creationId xmlns:a16="http://schemas.microsoft.com/office/drawing/2014/main" id="{FC2DB4D9-1DF9-416E-33F0-E972191528C4}"/>
              </a:ext>
            </a:extLst>
          </p:cNvPr>
          <p:cNvSpPr>
            <a:spLocks noGrp="1"/>
          </p:cNvSpPr>
          <p:nvPr>
            <p:ph idx="1"/>
          </p:nvPr>
        </p:nvSpPr>
        <p:spPr>
          <a:xfrm>
            <a:off x="638355" y="1441577"/>
            <a:ext cx="5671005" cy="4351338"/>
          </a:xfrm>
        </p:spPr>
        <p:txBody>
          <a:bodyPr>
            <a:noAutofit/>
          </a:bodyPr>
          <a:lstStyle/>
          <a:p>
            <a:r>
              <a:rPr lang="en-GB" sz="2000" dirty="0">
                <a:solidFill>
                  <a:srgbClr val="292B2C"/>
                </a:solidFill>
                <a:latin typeface="Arial" panose="020B0604020202020204" pitchFamily="34" charset="0"/>
                <a:cs typeface="Arial" panose="020B0604020202020204" pitchFamily="34" charset="0"/>
              </a:rPr>
              <a:t>To </a:t>
            </a:r>
            <a:r>
              <a:rPr lang="en-GB" sz="2000" b="0" i="0" dirty="0">
                <a:solidFill>
                  <a:srgbClr val="292B2C"/>
                </a:solidFill>
                <a:effectLst/>
                <a:latin typeface="Arial" panose="020B0604020202020204" pitchFamily="34" charset="0"/>
                <a:cs typeface="Arial" panose="020B0604020202020204" pitchFamily="34" charset="0"/>
              </a:rPr>
              <a:t>tackle chronic loneliness and increase volunteer opportunities, specifically through engagement in arts, heritage, and creative activities at a local level. </a:t>
            </a:r>
          </a:p>
          <a:p>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ACE</a:t>
            </a:r>
            <a:r>
              <a:rPr kumimoji="0" lang="en-US" altLang="en-US" sz="20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 delivered funding to arts and culture </a:t>
            </a:r>
            <a:r>
              <a:rPr kumimoji="0" lang="en-US" altLang="en-US" sz="2000" b="0" i="0" u="none" strike="noStrike" cap="none" normalizeH="0" baseline="0" dirty="0" err="1">
                <a:ln>
                  <a:noFill/>
                </a:ln>
                <a:solidFill>
                  <a:srgbClr val="0B0C0C"/>
                </a:solidFill>
                <a:effectLst/>
                <a:latin typeface="Arial" panose="020B0604020202020204" pitchFamily="34" charset="0"/>
                <a:cs typeface="Arial" panose="020B0604020202020204" pitchFamily="34" charset="0"/>
              </a:rPr>
              <a:t>organisations</a:t>
            </a:r>
            <a:r>
              <a:rPr kumimoji="0" lang="en-US" altLang="en-US" sz="20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 across 27 areas through partnership working with three delivery bodies: the Association of Independent Museums, Creative Lives, and Libraries </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lang="en-GB" sz="2000" b="0" i="0" dirty="0">
              <a:solidFill>
                <a:srgbClr val="292B2C"/>
              </a:solidFill>
              <a:effectLst/>
              <a:latin typeface="Arial" panose="020B0604020202020204" pitchFamily="34" charset="0"/>
              <a:cs typeface="Arial" panose="020B0604020202020204" pitchFamily="34" charset="0"/>
            </a:endParaRPr>
          </a:p>
          <a:p>
            <a:r>
              <a:rPr lang="en-GB" sz="2000" dirty="0">
                <a:solidFill>
                  <a:srgbClr val="292B2C"/>
                </a:solidFill>
                <a:latin typeface="Arial" panose="020B0604020202020204" pitchFamily="34" charset="0"/>
                <a:cs typeface="Arial" panose="020B0604020202020204" pitchFamily="34" charset="0"/>
              </a:rPr>
              <a:t>Evaluate the impact that engaging in creative activities and volunteering opportunities had on peoples experiences of loneliness</a:t>
            </a:r>
          </a:p>
          <a:p>
            <a:r>
              <a:rPr lang="en-GB" sz="2000" dirty="0">
                <a:latin typeface="Arial" panose="020B0604020202020204" pitchFamily="34" charset="0"/>
                <a:cs typeface="Arial" panose="020B0604020202020204" pitchFamily="34" charset="0"/>
                <a:hlinkClick r:id="rId2"/>
              </a:rPr>
              <a:t>About the Know Your Neighbourhood Fund - GOV.UK</a:t>
            </a:r>
            <a:endParaRPr lang="en-GB" sz="2000" b="0" i="0" dirty="0">
              <a:solidFill>
                <a:srgbClr val="292B2C"/>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954DC1A-5D15-1120-D164-F58233FCBE88}"/>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C91481E-46B3-F912-837B-BF28E9D02EE4}"/>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Shape, circle&#10;&#10;Description automatically generated">
            <a:extLst>
              <a:ext uri="{FF2B5EF4-FFF2-40B4-BE49-F238E27FC236}">
                <a16:creationId xmlns:a16="http://schemas.microsoft.com/office/drawing/2014/main" id="{0E75FF6C-9793-4393-63E8-42458BA691EB}"/>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pic>
        <p:nvPicPr>
          <p:cNvPr id="7" name="Picture 6">
            <a:extLst>
              <a:ext uri="{FF2B5EF4-FFF2-40B4-BE49-F238E27FC236}">
                <a16:creationId xmlns:a16="http://schemas.microsoft.com/office/drawing/2014/main" id="{307EA968-2A4C-858B-C523-78CA51FA4498}"/>
              </a:ext>
            </a:extLst>
          </p:cNvPr>
          <p:cNvPicPr>
            <a:picLocks noChangeAspect="1"/>
          </p:cNvPicPr>
          <p:nvPr/>
        </p:nvPicPr>
        <p:blipFill rotWithShape="1">
          <a:blip r:embed="rId4"/>
          <a:srcRect l="15185" t="86058" r="75639" b="11075"/>
          <a:stretch/>
        </p:blipFill>
        <p:spPr>
          <a:xfrm>
            <a:off x="2132117" y="6313732"/>
            <a:ext cx="943897" cy="196611"/>
          </a:xfrm>
          <a:prstGeom prst="rect">
            <a:avLst/>
          </a:prstGeom>
        </p:spPr>
      </p:pic>
      <p:pic>
        <p:nvPicPr>
          <p:cNvPr id="1030" name="Picture 6" descr="A group of people in a room&#10;&#10;Description automatically generated">
            <a:extLst>
              <a:ext uri="{FF2B5EF4-FFF2-40B4-BE49-F238E27FC236}">
                <a16:creationId xmlns:a16="http://schemas.microsoft.com/office/drawing/2014/main" id="{8ADA9C02-AB34-1AA0-7FCD-FAF5B4BC43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7563" y="1441577"/>
            <a:ext cx="5462206" cy="36373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7">
            <a:extLst>
              <a:ext uri="{FF2B5EF4-FFF2-40B4-BE49-F238E27FC236}">
                <a16:creationId xmlns:a16="http://schemas.microsoft.com/office/drawing/2014/main" id="{727F89FA-B66F-08A7-2B01-55CE0D4C0085}"/>
              </a:ext>
            </a:extLst>
          </p:cNvPr>
          <p:cNvSpPr txBox="1"/>
          <p:nvPr/>
        </p:nvSpPr>
        <p:spPr>
          <a:xfrm>
            <a:off x="6160669" y="4888653"/>
            <a:ext cx="233087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dirty="0">
                <a:solidFill>
                  <a:schemeClr val="bg2"/>
                </a:solidFill>
                <a:ea typeface="+mn-lt"/>
                <a:cs typeface="+mn-lt"/>
              </a:rPr>
              <a:t>Dance for Life Photo by Alicia Clarke</a:t>
            </a:r>
            <a:endParaRPr lang="en-US" sz="1000" dirty="0">
              <a:solidFill>
                <a:schemeClr val="bg2"/>
              </a:solidFill>
              <a:cs typeface="Calibri"/>
            </a:endParaRPr>
          </a:p>
          <a:p>
            <a:pPr algn="r"/>
            <a:endParaRPr lang="en-GB" dirty="0">
              <a:cs typeface="Calibri"/>
            </a:endParaRPr>
          </a:p>
        </p:txBody>
      </p:sp>
    </p:spTree>
    <p:extLst>
      <p:ext uri="{BB962C8B-B14F-4D97-AF65-F5344CB8AC3E}">
        <p14:creationId xmlns:p14="http://schemas.microsoft.com/office/powerpoint/2010/main" val="411297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1E78B-FCD2-64F8-C7D4-787C9E7C80B5}"/>
              </a:ext>
            </a:extLst>
          </p:cNvPr>
          <p:cNvSpPr>
            <a:spLocks noGrp="1"/>
          </p:cNvSpPr>
          <p:nvPr>
            <p:ph type="title"/>
          </p:nvPr>
        </p:nvSpPr>
        <p:spPr/>
        <p:txBody>
          <a:bodyPr>
            <a:normAutofit/>
          </a:bodyPr>
          <a:lstStyle/>
          <a:p>
            <a:r>
              <a:rPr lang="en-GB" sz="3600" b="1" dirty="0">
                <a:latin typeface="Georgia" panose="02040502050405020303" pitchFamily="18" charset="0"/>
              </a:rPr>
              <a:t>Electric Voices Blackpool</a:t>
            </a:r>
          </a:p>
        </p:txBody>
      </p:sp>
      <p:sp>
        <p:nvSpPr>
          <p:cNvPr id="3" name="Content Placeholder 2">
            <a:extLst>
              <a:ext uri="{FF2B5EF4-FFF2-40B4-BE49-F238E27FC236}">
                <a16:creationId xmlns:a16="http://schemas.microsoft.com/office/drawing/2014/main" id="{FA48748A-F3F5-FCCA-DA55-3161051A47C8}"/>
              </a:ext>
            </a:extLst>
          </p:cNvPr>
          <p:cNvSpPr>
            <a:spLocks noGrp="1"/>
          </p:cNvSpPr>
          <p:nvPr>
            <p:ph idx="1"/>
          </p:nvPr>
        </p:nvSpPr>
        <p:spPr>
          <a:xfrm>
            <a:off x="838200" y="1690688"/>
            <a:ext cx="5257800" cy="4486275"/>
          </a:xfrm>
        </p:spPr>
        <p:txBody>
          <a:bodyPr/>
          <a:lstStyle/>
          <a:p>
            <a:r>
              <a:rPr lang="en-GB" sz="1800" b="0" i="0" dirty="0">
                <a:solidFill>
                  <a:srgbClr val="000000"/>
                </a:solidFill>
                <a:effectLst/>
                <a:latin typeface="Arial" panose="020B0604020202020204" pitchFamily="34" charset="0"/>
              </a:rPr>
              <a:t>Electric Pink Voices is a friendly and welcoming new LGBTQ+ choir based in Blackpool. Reaching isolated members of the community through consultation, workshops, and creative projects. </a:t>
            </a:r>
          </a:p>
          <a:p>
            <a:r>
              <a:rPr lang="en-GB" sz="1800" b="0" i="0" dirty="0">
                <a:solidFill>
                  <a:srgbClr val="000000"/>
                </a:solidFill>
                <a:effectLst/>
                <a:latin typeface="Arial" panose="020B0604020202020204" pitchFamily="34" charset="0"/>
              </a:rPr>
              <a:t>Their sessions aim to build confidence, self-esteem, resilience, and strong friendships through shared creative experiences. </a:t>
            </a:r>
          </a:p>
          <a:p>
            <a:r>
              <a:rPr lang="en-GB" sz="1800" b="0" i="0" dirty="0">
                <a:solidFill>
                  <a:srgbClr val="000000"/>
                </a:solidFill>
                <a:effectLst/>
                <a:latin typeface="Arial" panose="020B0604020202020204" pitchFamily="34" charset="0"/>
              </a:rPr>
              <a:t>Members have co-produced a personal music set to perform at Blackpool Pride and the Hand in Hand Queer Choir Festival. </a:t>
            </a:r>
            <a:endParaRPr lang="en-GB" dirty="0"/>
          </a:p>
        </p:txBody>
      </p:sp>
      <p:sp>
        <p:nvSpPr>
          <p:cNvPr id="4" name="Rectangle 3">
            <a:extLst>
              <a:ext uri="{FF2B5EF4-FFF2-40B4-BE49-F238E27FC236}">
                <a16:creationId xmlns:a16="http://schemas.microsoft.com/office/drawing/2014/main" id="{E711853A-7141-E4DD-EA7F-7238A352A7D3}"/>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DB475EA-98B9-CB16-D42C-3258BEEC17E9}"/>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Shape, circle&#10;&#10;Description automatically generated">
            <a:extLst>
              <a:ext uri="{FF2B5EF4-FFF2-40B4-BE49-F238E27FC236}">
                <a16:creationId xmlns:a16="http://schemas.microsoft.com/office/drawing/2014/main" id="{CC444208-4255-B168-1D4C-B4A03F4451C8}"/>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pic>
        <p:nvPicPr>
          <p:cNvPr id="7" name="Picture 6">
            <a:extLst>
              <a:ext uri="{FF2B5EF4-FFF2-40B4-BE49-F238E27FC236}">
                <a16:creationId xmlns:a16="http://schemas.microsoft.com/office/drawing/2014/main" id="{FD70B0B4-2113-3B87-9DDF-EA4EAA66D203}"/>
              </a:ext>
            </a:extLst>
          </p:cNvPr>
          <p:cNvPicPr>
            <a:picLocks noChangeAspect="1"/>
          </p:cNvPicPr>
          <p:nvPr/>
        </p:nvPicPr>
        <p:blipFill rotWithShape="1">
          <a:blip r:embed="rId3"/>
          <a:srcRect l="15185" t="86058" r="75639" b="11075"/>
          <a:stretch/>
        </p:blipFill>
        <p:spPr>
          <a:xfrm>
            <a:off x="2132117" y="6313732"/>
            <a:ext cx="943897" cy="196611"/>
          </a:xfrm>
          <a:prstGeom prst="rect">
            <a:avLst/>
          </a:prstGeom>
        </p:spPr>
      </p:pic>
      <p:pic>
        <p:nvPicPr>
          <p:cNvPr id="9" name="Picture 8" descr="A building with a flag and a balcony&#10;&#10;AI-generated content may be incorrect.">
            <a:extLst>
              <a:ext uri="{FF2B5EF4-FFF2-40B4-BE49-F238E27FC236}">
                <a16:creationId xmlns:a16="http://schemas.microsoft.com/office/drawing/2014/main" id="{44417B56-37E3-167C-20FF-3C22520CA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6481" y="544267"/>
            <a:ext cx="3497487" cy="5242950"/>
          </a:xfrm>
          <a:prstGeom prst="rect">
            <a:avLst/>
          </a:prstGeom>
        </p:spPr>
      </p:pic>
      <p:sp>
        <p:nvSpPr>
          <p:cNvPr id="10" name="TextBox 9">
            <a:extLst>
              <a:ext uri="{FF2B5EF4-FFF2-40B4-BE49-F238E27FC236}">
                <a16:creationId xmlns:a16="http://schemas.microsoft.com/office/drawing/2014/main" id="{DF9DDBBF-1EB8-94D4-AA14-1C68AA8E2517}"/>
              </a:ext>
            </a:extLst>
          </p:cNvPr>
          <p:cNvSpPr txBox="1"/>
          <p:nvPr/>
        </p:nvSpPr>
        <p:spPr>
          <a:xfrm>
            <a:off x="7676481" y="5566501"/>
            <a:ext cx="3497486" cy="246221"/>
          </a:xfrm>
          <a:prstGeom prst="rect">
            <a:avLst/>
          </a:prstGeom>
          <a:noFill/>
        </p:spPr>
        <p:txBody>
          <a:bodyPr wrap="square" rtlCol="0">
            <a:spAutoFit/>
          </a:bodyPr>
          <a:lstStyle/>
          <a:p>
            <a:r>
              <a:rPr lang="en-GB" sz="1000" dirty="0">
                <a:solidFill>
                  <a:schemeClr val="bg1"/>
                </a:solidFill>
              </a:rPr>
              <a:t>Credit: </a:t>
            </a:r>
            <a:r>
              <a:rPr lang="en-GB" sz="1000" dirty="0" err="1">
                <a:solidFill>
                  <a:schemeClr val="bg1"/>
                </a:solidFill>
              </a:rPr>
              <a:t>LightPool</a:t>
            </a:r>
            <a:r>
              <a:rPr lang="en-GB" sz="1000" dirty="0">
                <a:solidFill>
                  <a:schemeClr val="bg1"/>
                </a:solidFill>
              </a:rPr>
              <a:t> Blackpool </a:t>
            </a:r>
            <a:r>
              <a:rPr lang="en-GB" sz="1000" dirty="0" err="1">
                <a:solidFill>
                  <a:schemeClr val="bg1"/>
                </a:solidFill>
              </a:rPr>
              <a:t>Butteflies</a:t>
            </a:r>
            <a:r>
              <a:rPr lang="en-GB" sz="1000" dirty="0">
                <a:solidFill>
                  <a:schemeClr val="bg1"/>
                </a:solidFill>
              </a:rPr>
              <a:t> LUTN SHINE artist</a:t>
            </a:r>
          </a:p>
        </p:txBody>
      </p:sp>
    </p:spTree>
    <p:extLst>
      <p:ext uri="{BB962C8B-B14F-4D97-AF65-F5344CB8AC3E}">
        <p14:creationId xmlns:p14="http://schemas.microsoft.com/office/powerpoint/2010/main" val="3251515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A86563-5DDD-255F-F51B-4258252D63E1}"/>
              </a:ext>
            </a:extLst>
          </p:cNvPr>
          <p:cNvSpPr txBox="1"/>
          <p:nvPr/>
        </p:nvSpPr>
        <p:spPr>
          <a:xfrm>
            <a:off x="1066038" y="2893602"/>
            <a:ext cx="10059924" cy="923330"/>
          </a:xfrm>
          <a:prstGeom prst="rect">
            <a:avLst/>
          </a:prstGeom>
          <a:noFill/>
        </p:spPr>
        <p:txBody>
          <a:bodyPr wrap="square">
            <a:spAutoFit/>
          </a:bodyPr>
          <a:lstStyle/>
          <a:p>
            <a:pPr algn="l" rtl="0" fontAlgn="base">
              <a:buNone/>
            </a:pPr>
            <a:r>
              <a:rPr lang="en-GB" sz="1800" b="0" i="1" dirty="0">
                <a:solidFill>
                  <a:srgbClr val="000000"/>
                </a:solidFill>
                <a:effectLst/>
                <a:latin typeface="Arial" panose="020B0604020202020204" pitchFamily="34" charset="0"/>
              </a:rPr>
              <a:t>The friendships I have formed in the group have helped me through some bad places mentally. </a:t>
            </a:r>
            <a:r>
              <a:rPr lang="en-GB" i="1" dirty="0">
                <a:solidFill>
                  <a:srgbClr val="000000"/>
                </a:solidFill>
                <a:latin typeface="Segoe UI" panose="020B0502040204020203" pitchFamily="34" charset="0"/>
              </a:rPr>
              <a:t> </a:t>
            </a:r>
            <a:r>
              <a:rPr lang="en-GB" sz="1800" b="0" i="1" dirty="0">
                <a:solidFill>
                  <a:srgbClr val="000000"/>
                </a:solidFill>
                <a:effectLst/>
                <a:latin typeface="Arial" panose="020B0604020202020204" pitchFamily="34" charset="0"/>
              </a:rPr>
              <a:t>The songs, the learning, and the group mean a lot to me, and the future is looking rosy.’ - Bryan, EPV participant </a:t>
            </a:r>
            <a:endParaRPr lang="en-GB" b="0" i="1"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421163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9973-89F7-9BE5-916A-5BEFBBCA5D30}"/>
              </a:ext>
            </a:extLst>
          </p:cNvPr>
          <p:cNvSpPr>
            <a:spLocks noGrp="1"/>
          </p:cNvSpPr>
          <p:nvPr>
            <p:ph type="title"/>
          </p:nvPr>
        </p:nvSpPr>
        <p:spPr/>
        <p:txBody>
          <a:bodyPr>
            <a:normAutofit/>
          </a:bodyPr>
          <a:lstStyle/>
          <a:p>
            <a:r>
              <a:rPr lang="en-GB" sz="3600" b="1" dirty="0">
                <a:latin typeface="Georgia" panose="02040502050405020303" pitchFamily="18" charset="0"/>
              </a:rPr>
              <a:t>The Sunshine Project</a:t>
            </a:r>
            <a:r>
              <a:rPr lang="en-GB" sz="3600" b="1">
                <a:latin typeface="Georgia" panose="02040502050405020303" pitchFamily="18" charset="0"/>
              </a:rPr>
              <a:t>, Thanet</a:t>
            </a:r>
            <a:endParaRPr lang="en-GB" sz="3600" b="1" dirty="0">
              <a:latin typeface="Georgia" panose="02040502050405020303" pitchFamily="18" charset="0"/>
            </a:endParaRPr>
          </a:p>
        </p:txBody>
      </p:sp>
      <p:pic>
        <p:nvPicPr>
          <p:cNvPr id="9" name="Content Placeholder 8" descr="A group of people in a garden&#10;&#10;AI-generated content may be incorrect.">
            <a:extLst>
              <a:ext uri="{FF2B5EF4-FFF2-40B4-BE49-F238E27FC236}">
                <a16:creationId xmlns:a16="http://schemas.microsoft.com/office/drawing/2014/main" id="{BF4736DE-031E-8DBE-10DA-1968D2197B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02124" y="1391516"/>
            <a:ext cx="5401660" cy="4351338"/>
          </a:xfrm>
        </p:spPr>
      </p:pic>
      <p:sp>
        <p:nvSpPr>
          <p:cNvPr id="4" name="Rectangle 3">
            <a:extLst>
              <a:ext uri="{FF2B5EF4-FFF2-40B4-BE49-F238E27FC236}">
                <a16:creationId xmlns:a16="http://schemas.microsoft.com/office/drawing/2014/main" id="{D4CE9137-3DCE-98DE-68D8-3FD4097AC14D}"/>
              </a:ext>
            </a:extLst>
          </p:cNvPr>
          <p:cNvSpPr/>
          <p:nvPr/>
        </p:nvSpPr>
        <p:spPr>
          <a:xfrm>
            <a:off x="361568" y="6268014"/>
            <a:ext cx="1138454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87F1ABF-86D7-273B-F856-0783D7A35EF2}"/>
              </a:ext>
            </a:extLst>
          </p:cNvPr>
          <p:cNvSpPr/>
          <p:nvPr/>
        </p:nvSpPr>
        <p:spPr>
          <a:xfrm>
            <a:off x="361569" y="6268013"/>
            <a:ext cx="2714445" cy="270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Shape, circle&#10;&#10;Description automatically generated">
            <a:extLst>
              <a:ext uri="{FF2B5EF4-FFF2-40B4-BE49-F238E27FC236}">
                <a16:creationId xmlns:a16="http://schemas.microsoft.com/office/drawing/2014/main" id="{4173A91A-C2FF-3045-A09A-F3788133968B}"/>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61567" y="6268012"/>
            <a:ext cx="276788" cy="276788"/>
          </a:xfrm>
          <a:prstGeom prst="rect">
            <a:avLst/>
          </a:prstGeom>
        </p:spPr>
      </p:pic>
      <p:pic>
        <p:nvPicPr>
          <p:cNvPr id="7" name="Picture 6">
            <a:extLst>
              <a:ext uri="{FF2B5EF4-FFF2-40B4-BE49-F238E27FC236}">
                <a16:creationId xmlns:a16="http://schemas.microsoft.com/office/drawing/2014/main" id="{7455D4F6-6749-3DB7-0AC7-F3CE60E530A5}"/>
              </a:ext>
            </a:extLst>
          </p:cNvPr>
          <p:cNvPicPr>
            <a:picLocks noChangeAspect="1"/>
          </p:cNvPicPr>
          <p:nvPr/>
        </p:nvPicPr>
        <p:blipFill rotWithShape="1">
          <a:blip r:embed="rId4"/>
          <a:srcRect l="15185" t="86058" r="75639" b="11075"/>
          <a:stretch/>
        </p:blipFill>
        <p:spPr>
          <a:xfrm>
            <a:off x="2132117" y="6313732"/>
            <a:ext cx="943897" cy="196611"/>
          </a:xfrm>
          <a:prstGeom prst="rect">
            <a:avLst/>
          </a:prstGeom>
        </p:spPr>
      </p:pic>
      <p:sp>
        <p:nvSpPr>
          <p:cNvPr id="10" name="TextBox 9">
            <a:extLst>
              <a:ext uri="{FF2B5EF4-FFF2-40B4-BE49-F238E27FC236}">
                <a16:creationId xmlns:a16="http://schemas.microsoft.com/office/drawing/2014/main" id="{2F30F5EC-FE90-66F4-F86F-C63D065A9DA9}"/>
              </a:ext>
            </a:extLst>
          </p:cNvPr>
          <p:cNvSpPr txBox="1"/>
          <p:nvPr/>
        </p:nvSpPr>
        <p:spPr>
          <a:xfrm>
            <a:off x="6502124" y="5496633"/>
            <a:ext cx="1888659" cy="246221"/>
          </a:xfrm>
          <a:prstGeom prst="rect">
            <a:avLst/>
          </a:prstGeom>
          <a:noFill/>
        </p:spPr>
        <p:txBody>
          <a:bodyPr wrap="none" rtlCol="0">
            <a:spAutoFit/>
          </a:bodyPr>
          <a:lstStyle/>
          <a:p>
            <a:r>
              <a:rPr lang="en-GB" sz="1000" dirty="0"/>
              <a:t>Credit: Powell Cotton museum</a:t>
            </a:r>
          </a:p>
        </p:txBody>
      </p:sp>
      <p:sp>
        <p:nvSpPr>
          <p:cNvPr id="11" name="TextBox 10">
            <a:extLst>
              <a:ext uri="{FF2B5EF4-FFF2-40B4-BE49-F238E27FC236}">
                <a16:creationId xmlns:a16="http://schemas.microsoft.com/office/drawing/2014/main" id="{76857C70-2BAD-40B9-8590-DC99BF24468D}"/>
              </a:ext>
            </a:extLst>
          </p:cNvPr>
          <p:cNvSpPr txBox="1"/>
          <p:nvPr/>
        </p:nvSpPr>
        <p:spPr>
          <a:xfrm>
            <a:off x="361567" y="1582026"/>
            <a:ext cx="5808324" cy="3970318"/>
          </a:xfrm>
          <a:prstGeom prst="rect">
            <a:avLst/>
          </a:prstGeom>
          <a:noFill/>
        </p:spPr>
        <p:txBody>
          <a:bodyPr wrap="square" rtlCol="0">
            <a:spAutoFit/>
          </a:bodyPr>
          <a:lstStyle/>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A programme activities in the grounds of Powell-Cotton Museum, Thanet.</a:t>
            </a: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Creating a supportive and nurturing environment for those with learning disabilities and/or mental health conditions, through a dedicated community engagement member of staff. </a:t>
            </a: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Artist-Led Workshops: A new program of artist-led workshops provided participants with creative opportunities for self-expression and personal growth.</a:t>
            </a:r>
          </a:p>
          <a:p>
            <a:pPr algn="l" rtl="0" fontAlgn="base">
              <a:buFont typeface="Arial" panose="020B0604020202020204" pitchFamily="34" charset="0"/>
              <a:buChar char="•"/>
            </a:pPr>
            <a:r>
              <a:rPr lang="en-GB" dirty="0">
                <a:solidFill>
                  <a:srgbClr val="000000"/>
                </a:solidFill>
                <a:latin typeface="Calibri" panose="020F0502020204030204" pitchFamily="34" charset="0"/>
              </a:rPr>
              <a:t>T</a:t>
            </a:r>
            <a:r>
              <a:rPr lang="en-GB" sz="1800" b="0" i="0" dirty="0">
                <a:solidFill>
                  <a:srgbClr val="000000"/>
                </a:solidFill>
                <a:effectLst/>
                <a:latin typeface="Calibri" panose="020F0502020204030204" pitchFamily="34" charset="0"/>
              </a:rPr>
              <a:t>he collaborative interventions and installations are displayed within the gardens</a:t>
            </a:r>
            <a:r>
              <a:rPr lang="en-GB" dirty="0">
                <a:solidFill>
                  <a:srgbClr val="000000"/>
                </a:solidFill>
                <a:latin typeface="Calibri" panose="020F0502020204030204" pitchFamily="34" charset="0"/>
              </a:rPr>
              <a:t> of the museum.</a:t>
            </a: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dirty="0">
                <a:solidFill>
                  <a:srgbClr val="000000"/>
                </a:solidFill>
                <a:latin typeface="Calibri" panose="020F0502020204030204" pitchFamily="34" charset="0"/>
              </a:rPr>
              <a:t>Included e</a:t>
            </a:r>
            <a:r>
              <a:rPr lang="en-GB" sz="1800" b="0" i="0" dirty="0">
                <a:solidFill>
                  <a:srgbClr val="000000"/>
                </a:solidFill>
                <a:effectLst/>
                <a:latin typeface="Calibri" panose="020F0502020204030204" pitchFamily="34" charset="0"/>
              </a:rPr>
              <a:t>ngagement with Thrive – The gardening for health charity to offer social and therapeutic horticultural activities, promoting overall well-being.  </a:t>
            </a:r>
          </a:p>
        </p:txBody>
      </p:sp>
    </p:spTree>
    <p:extLst>
      <p:ext uri="{BB962C8B-B14F-4D97-AF65-F5344CB8AC3E}">
        <p14:creationId xmlns:p14="http://schemas.microsoft.com/office/powerpoint/2010/main" val="2516739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4133</TotalTime>
  <Words>1024</Words>
  <Application>Microsoft Office PowerPoint</Application>
  <PresentationFormat>Widescreen</PresentationFormat>
  <Paragraphs>82</Paragraphs>
  <Slides>10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Aptos Display</vt:lpstr>
      <vt:lpstr>Arial</vt:lpstr>
      <vt:lpstr>Calibri</vt:lpstr>
      <vt:lpstr>Courier New</vt:lpstr>
      <vt:lpstr>Georgia</vt:lpstr>
      <vt:lpstr>Segoe UI</vt:lpstr>
      <vt:lpstr>Office Theme</vt:lpstr>
      <vt:lpstr>PowerPoint Presentation</vt:lpstr>
      <vt:lpstr>PowerPoint Presentation</vt:lpstr>
      <vt:lpstr>PowerPoint Presentation</vt:lpstr>
      <vt:lpstr>PowerPoint Presentation</vt:lpstr>
      <vt:lpstr>PowerPoint Presentation</vt:lpstr>
      <vt:lpstr>Know Your Neighbourhood Fund</vt:lpstr>
      <vt:lpstr>Electric Voices Blackpool</vt:lpstr>
      <vt:lpstr>PowerPoint Presentation</vt:lpstr>
      <vt:lpstr>The Sunshine Project, Thanet</vt:lpstr>
      <vt:lpstr>Further Info</vt:lpstr>
    </vt:vector>
  </TitlesOfParts>
  <Company>Arts Council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Jemma Channing</dc:creator>
  <cp:lastModifiedBy>Jemma Channing</cp:lastModifiedBy>
  <cp:revision>1</cp:revision>
  <dcterms:created xsi:type="dcterms:W3CDTF">2025-05-09T16:04:40Z</dcterms:created>
  <dcterms:modified xsi:type="dcterms:W3CDTF">2025-05-13T15:49:02Z</dcterms:modified>
</cp:coreProperties>
</file>