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4" r:id="rId3"/>
  </p:sldMasterIdLst>
  <p:notesMasterIdLst>
    <p:notesMasterId r:id="rId26"/>
  </p:notesMasterIdLst>
  <p:sldIdLst>
    <p:sldId id="282" r:id="rId4"/>
    <p:sldId id="292" r:id="rId5"/>
    <p:sldId id="293" r:id="rId6"/>
    <p:sldId id="540" r:id="rId7"/>
    <p:sldId id="537" r:id="rId8"/>
    <p:sldId id="542" r:id="rId9"/>
    <p:sldId id="544" r:id="rId10"/>
    <p:sldId id="543" r:id="rId11"/>
    <p:sldId id="545" r:id="rId12"/>
    <p:sldId id="546" r:id="rId13"/>
    <p:sldId id="547" r:id="rId14"/>
    <p:sldId id="549" r:id="rId15"/>
    <p:sldId id="548" r:id="rId16"/>
    <p:sldId id="538" r:id="rId17"/>
    <p:sldId id="550" r:id="rId18"/>
    <p:sldId id="552" r:id="rId19"/>
    <p:sldId id="553" r:id="rId20"/>
    <p:sldId id="554" r:id="rId21"/>
    <p:sldId id="555" r:id="rId22"/>
    <p:sldId id="556" r:id="rId23"/>
    <p:sldId id="557" r:id="rId24"/>
    <p:sldId id="277" r:id="rId25"/>
  </p:sldIdLst>
  <p:sldSz cx="12192000" cy="6858000"/>
  <p:notesSz cx="6858000" cy="9144000"/>
  <p:embeddedFontLst>
    <p:embeddedFont>
      <p:font typeface="Canva Sans" panose="020B0604020202020204" charset="0"/>
      <p:regular r:id="rId27"/>
    </p:embeddedFont>
    <p:embeddedFont>
      <p:font typeface="Canva Sans Bold" panose="020B0604020202020204" charset="0"/>
      <p:regular r:id="rId28"/>
      <p:bold r:id="rId29"/>
    </p:embeddedFont>
    <p:embeddedFont>
      <p:font typeface="Franklin Gothic Book" panose="020B0503020102020204" pitchFamily="34" charset="0"/>
      <p:regular r:id="rId30"/>
      <p: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7587C9-8EE2-4F0D-AD6E-1ED39E1286D8}" v="215" dt="2025-04-02T14:27:45.0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22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sh Jackman" userId="fe66a203-1854-4504-9360-b44895e5a45c" providerId="ADAL" clId="{8D7587C9-8EE2-4F0D-AD6E-1ED39E1286D8}"/>
    <pc:docChg chg="undo custSel addSld delSld modSld sldOrd">
      <pc:chgData name="Trish Jackman" userId="fe66a203-1854-4504-9360-b44895e5a45c" providerId="ADAL" clId="{8D7587C9-8EE2-4F0D-AD6E-1ED39E1286D8}" dt="2025-04-02T14:27:45.012" v="921" actId="20577"/>
      <pc:docMkLst>
        <pc:docMk/>
      </pc:docMkLst>
      <pc:sldChg chg="del">
        <pc:chgData name="Trish Jackman" userId="fe66a203-1854-4504-9360-b44895e5a45c" providerId="ADAL" clId="{8D7587C9-8EE2-4F0D-AD6E-1ED39E1286D8}" dt="2025-04-02T13:34:52.703" v="0" actId="47"/>
        <pc:sldMkLst>
          <pc:docMk/>
          <pc:sldMk cId="104186407" sldId="256"/>
        </pc:sldMkLst>
      </pc:sldChg>
      <pc:sldChg chg="del">
        <pc:chgData name="Trish Jackman" userId="fe66a203-1854-4504-9360-b44895e5a45c" providerId="ADAL" clId="{8D7587C9-8EE2-4F0D-AD6E-1ED39E1286D8}" dt="2025-04-02T13:34:52.703" v="0" actId="47"/>
        <pc:sldMkLst>
          <pc:docMk/>
          <pc:sldMk cId="1137047443" sldId="257"/>
        </pc:sldMkLst>
      </pc:sldChg>
      <pc:sldChg chg="del">
        <pc:chgData name="Trish Jackman" userId="fe66a203-1854-4504-9360-b44895e5a45c" providerId="ADAL" clId="{8D7587C9-8EE2-4F0D-AD6E-1ED39E1286D8}" dt="2025-04-02T13:37:20.472" v="126" actId="47"/>
        <pc:sldMkLst>
          <pc:docMk/>
          <pc:sldMk cId="1637240876" sldId="261"/>
        </pc:sldMkLst>
      </pc:sldChg>
      <pc:sldChg chg="del">
        <pc:chgData name="Trish Jackman" userId="fe66a203-1854-4504-9360-b44895e5a45c" providerId="ADAL" clId="{8D7587C9-8EE2-4F0D-AD6E-1ED39E1286D8}" dt="2025-04-02T13:37:25.781" v="128" actId="47"/>
        <pc:sldMkLst>
          <pc:docMk/>
          <pc:sldMk cId="736699842" sldId="262"/>
        </pc:sldMkLst>
      </pc:sldChg>
      <pc:sldChg chg="del">
        <pc:chgData name="Trish Jackman" userId="fe66a203-1854-4504-9360-b44895e5a45c" providerId="ADAL" clId="{8D7587C9-8EE2-4F0D-AD6E-1ED39E1286D8}" dt="2025-04-02T13:37:22.661" v="127" actId="47"/>
        <pc:sldMkLst>
          <pc:docMk/>
          <pc:sldMk cId="3115946208" sldId="263"/>
        </pc:sldMkLst>
      </pc:sldChg>
      <pc:sldChg chg="del">
        <pc:chgData name="Trish Jackman" userId="fe66a203-1854-4504-9360-b44895e5a45c" providerId="ADAL" clId="{8D7587C9-8EE2-4F0D-AD6E-1ED39E1286D8}" dt="2025-04-02T13:40:29.134" v="156" actId="47"/>
        <pc:sldMkLst>
          <pc:docMk/>
          <pc:sldMk cId="3703344500" sldId="264"/>
        </pc:sldMkLst>
      </pc:sldChg>
      <pc:sldChg chg="del">
        <pc:chgData name="Trish Jackman" userId="fe66a203-1854-4504-9360-b44895e5a45c" providerId="ADAL" clId="{8D7587C9-8EE2-4F0D-AD6E-1ED39E1286D8}" dt="2025-04-02T13:41:40.094" v="169" actId="47"/>
        <pc:sldMkLst>
          <pc:docMk/>
          <pc:sldMk cId="687955051" sldId="265"/>
        </pc:sldMkLst>
      </pc:sldChg>
      <pc:sldChg chg="del">
        <pc:chgData name="Trish Jackman" userId="fe66a203-1854-4504-9360-b44895e5a45c" providerId="ADAL" clId="{8D7587C9-8EE2-4F0D-AD6E-1ED39E1286D8}" dt="2025-04-02T13:48:05.115" v="290" actId="2696"/>
        <pc:sldMkLst>
          <pc:docMk/>
          <pc:sldMk cId="1949599749" sldId="266"/>
        </pc:sldMkLst>
      </pc:sldChg>
      <pc:sldChg chg="del">
        <pc:chgData name="Trish Jackman" userId="fe66a203-1854-4504-9360-b44895e5a45c" providerId="ADAL" clId="{8D7587C9-8EE2-4F0D-AD6E-1ED39E1286D8}" dt="2025-04-02T13:54:39.719" v="462" actId="47"/>
        <pc:sldMkLst>
          <pc:docMk/>
          <pc:sldMk cId="3261740343" sldId="267"/>
        </pc:sldMkLst>
      </pc:sldChg>
      <pc:sldChg chg="modSp del mod">
        <pc:chgData name="Trish Jackman" userId="fe66a203-1854-4504-9360-b44895e5a45c" providerId="ADAL" clId="{8D7587C9-8EE2-4F0D-AD6E-1ED39E1286D8}" dt="2025-04-02T13:56:55.288" v="570" actId="47"/>
        <pc:sldMkLst>
          <pc:docMk/>
          <pc:sldMk cId="2036984697" sldId="268"/>
        </pc:sldMkLst>
        <pc:graphicFrameChg chg="mod">
          <ac:chgData name="Trish Jackman" userId="fe66a203-1854-4504-9360-b44895e5a45c" providerId="ADAL" clId="{8D7587C9-8EE2-4F0D-AD6E-1ED39E1286D8}" dt="2025-04-02T13:54:34.969" v="461" actId="1076"/>
          <ac:graphicFrameMkLst>
            <pc:docMk/>
            <pc:sldMk cId="2036984697" sldId="268"/>
            <ac:graphicFrameMk id="6" creationId="{9E8DE8F9-B8CD-D00E-F35B-B6FE0CF8042E}"/>
          </ac:graphicFrameMkLst>
        </pc:graphicFrameChg>
      </pc:sldChg>
      <pc:sldChg chg="del">
        <pc:chgData name="Trish Jackman" userId="fe66a203-1854-4504-9360-b44895e5a45c" providerId="ADAL" clId="{8D7587C9-8EE2-4F0D-AD6E-1ED39E1286D8}" dt="2025-04-02T13:57:01.371" v="572" actId="47"/>
        <pc:sldMkLst>
          <pc:docMk/>
          <pc:sldMk cId="1084666821" sldId="270"/>
        </pc:sldMkLst>
      </pc:sldChg>
      <pc:sldChg chg="del">
        <pc:chgData name="Trish Jackman" userId="fe66a203-1854-4504-9360-b44895e5a45c" providerId="ADAL" clId="{8D7587C9-8EE2-4F0D-AD6E-1ED39E1286D8}" dt="2025-04-02T13:59:33.733" v="584" actId="47"/>
        <pc:sldMkLst>
          <pc:docMk/>
          <pc:sldMk cId="421536141" sldId="271"/>
        </pc:sldMkLst>
      </pc:sldChg>
      <pc:sldChg chg="del">
        <pc:chgData name="Trish Jackman" userId="fe66a203-1854-4504-9360-b44895e5a45c" providerId="ADAL" clId="{8D7587C9-8EE2-4F0D-AD6E-1ED39E1286D8}" dt="2025-04-02T14:01:31.136" v="616" actId="47"/>
        <pc:sldMkLst>
          <pc:docMk/>
          <pc:sldMk cId="536736946" sldId="272"/>
        </pc:sldMkLst>
      </pc:sldChg>
      <pc:sldChg chg="del">
        <pc:chgData name="Trish Jackman" userId="fe66a203-1854-4504-9360-b44895e5a45c" providerId="ADAL" clId="{8D7587C9-8EE2-4F0D-AD6E-1ED39E1286D8}" dt="2025-04-02T14:01:55.174" v="621" actId="47"/>
        <pc:sldMkLst>
          <pc:docMk/>
          <pc:sldMk cId="456213866" sldId="273"/>
        </pc:sldMkLst>
      </pc:sldChg>
      <pc:sldChg chg="del">
        <pc:chgData name="Trish Jackman" userId="fe66a203-1854-4504-9360-b44895e5a45c" providerId="ADAL" clId="{8D7587C9-8EE2-4F0D-AD6E-1ED39E1286D8}" dt="2025-04-02T14:19:34.144" v="637" actId="47"/>
        <pc:sldMkLst>
          <pc:docMk/>
          <pc:sldMk cId="762315555" sldId="274"/>
        </pc:sldMkLst>
      </pc:sldChg>
      <pc:sldChg chg="del">
        <pc:chgData name="Trish Jackman" userId="fe66a203-1854-4504-9360-b44895e5a45c" providerId="ADAL" clId="{8D7587C9-8EE2-4F0D-AD6E-1ED39E1286D8}" dt="2025-04-02T14:19:43.549" v="639" actId="47"/>
        <pc:sldMkLst>
          <pc:docMk/>
          <pc:sldMk cId="3388429567" sldId="275"/>
        </pc:sldMkLst>
      </pc:sldChg>
      <pc:sldChg chg="del">
        <pc:chgData name="Trish Jackman" userId="fe66a203-1854-4504-9360-b44895e5a45c" providerId="ADAL" clId="{8D7587C9-8EE2-4F0D-AD6E-1ED39E1286D8}" dt="2025-04-02T14:19:44.679" v="640" actId="47"/>
        <pc:sldMkLst>
          <pc:docMk/>
          <pc:sldMk cId="1439351656" sldId="276"/>
        </pc:sldMkLst>
      </pc:sldChg>
      <pc:sldChg chg="add">
        <pc:chgData name="Trish Jackman" userId="fe66a203-1854-4504-9360-b44895e5a45c" providerId="ADAL" clId="{8D7587C9-8EE2-4F0D-AD6E-1ED39E1286D8}" dt="2025-04-02T14:22:28.480" v="659"/>
        <pc:sldMkLst>
          <pc:docMk/>
          <pc:sldMk cId="2626543509" sldId="277"/>
        </pc:sldMkLst>
      </pc:sldChg>
      <pc:sldChg chg="del">
        <pc:chgData name="Trish Jackman" userId="fe66a203-1854-4504-9360-b44895e5a45c" providerId="ADAL" clId="{8D7587C9-8EE2-4F0D-AD6E-1ED39E1286D8}" dt="2025-04-02T14:19:56.709" v="642" actId="47"/>
        <pc:sldMkLst>
          <pc:docMk/>
          <pc:sldMk cId="2747314536" sldId="277"/>
        </pc:sldMkLst>
      </pc:sldChg>
      <pc:sldChg chg="del">
        <pc:chgData name="Trish Jackman" userId="fe66a203-1854-4504-9360-b44895e5a45c" providerId="ADAL" clId="{8D7587C9-8EE2-4F0D-AD6E-1ED39E1286D8}" dt="2025-04-02T13:59:32.280" v="583" actId="47"/>
        <pc:sldMkLst>
          <pc:docMk/>
          <pc:sldMk cId="1779880208" sldId="279"/>
        </pc:sldMkLst>
      </pc:sldChg>
      <pc:sldChg chg="del">
        <pc:chgData name="Trish Jackman" userId="fe66a203-1854-4504-9360-b44895e5a45c" providerId="ADAL" clId="{8D7587C9-8EE2-4F0D-AD6E-1ED39E1286D8}" dt="2025-04-02T14:19:42.970" v="638" actId="47"/>
        <pc:sldMkLst>
          <pc:docMk/>
          <pc:sldMk cId="3614580732" sldId="280"/>
        </pc:sldMkLst>
      </pc:sldChg>
      <pc:sldChg chg="del">
        <pc:chgData name="Trish Jackman" userId="fe66a203-1854-4504-9360-b44895e5a45c" providerId="ADAL" clId="{8D7587C9-8EE2-4F0D-AD6E-1ED39E1286D8}" dt="2025-04-02T14:19:54.876" v="641" actId="47"/>
        <pc:sldMkLst>
          <pc:docMk/>
          <pc:sldMk cId="1772844146" sldId="281"/>
        </pc:sldMkLst>
      </pc:sldChg>
      <pc:sldChg chg="modSp mod">
        <pc:chgData name="Trish Jackman" userId="fe66a203-1854-4504-9360-b44895e5a45c" providerId="ADAL" clId="{8D7587C9-8EE2-4F0D-AD6E-1ED39E1286D8}" dt="2025-04-02T14:24:21.942" v="693" actId="1076"/>
        <pc:sldMkLst>
          <pc:docMk/>
          <pc:sldMk cId="445848874" sldId="282"/>
        </pc:sldMkLst>
        <pc:spChg chg="mod">
          <ac:chgData name="Trish Jackman" userId="fe66a203-1854-4504-9360-b44895e5a45c" providerId="ADAL" clId="{8D7587C9-8EE2-4F0D-AD6E-1ED39E1286D8}" dt="2025-04-02T14:24:21.942" v="693" actId="1076"/>
          <ac:spMkLst>
            <pc:docMk/>
            <pc:sldMk cId="445848874" sldId="282"/>
            <ac:spMk id="2" creationId="{9C37F0E4-2D31-F949-AEF1-E06ED801BE0F}"/>
          </ac:spMkLst>
        </pc:spChg>
        <pc:spChg chg="mod">
          <ac:chgData name="Trish Jackman" userId="fe66a203-1854-4504-9360-b44895e5a45c" providerId="ADAL" clId="{8D7587C9-8EE2-4F0D-AD6E-1ED39E1286D8}" dt="2025-04-02T13:35:25.611" v="118" actId="27636"/>
          <ac:spMkLst>
            <pc:docMk/>
            <pc:sldMk cId="445848874" sldId="282"/>
            <ac:spMk id="6" creationId="{688D0484-E226-E4F5-2D9C-2BFC799EBA30}"/>
          </ac:spMkLst>
        </pc:spChg>
      </pc:sldChg>
      <pc:sldChg chg="del">
        <pc:chgData name="Trish Jackman" userId="fe66a203-1854-4504-9360-b44895e5a45c" providerId="ADAL" clId="{8D7587C9-8EE2-4F0D-AD6E-1ED39E1286D8}" dt="2025-04-02T13:56:59.289" v="571" actId="47"/>
        <pc:sldMkLst>
          <pc:docMk/>
          <pc:sldMk cId="1280913642" sldId="284"/>
        </pc:sldMkLst>
      </pc:sldChg>
      <pc:sldChg chg="del">
        <pc:chgData name="Trish Jackman" userId="fe66a203-1854-4504-9360-b44895e5a45c" providerId="ADAL" clId="{8D7587C9-8EE2-4F0D-AD6E-1ED39E1286D8}" dt="2025-04-02T13:57:32.650" v="576" actId="47"/>
        <pc:sldMkLst>
          <pc:docMk/>
          <pc:sldMk cId="563150538" sldId="285"/>
        </pc:sldMkLst>
      </pc:sldChg>
      <pc:sldChg chg="del">
        <pc:chgData name="Trish Jackman" userId="fe66a203-1854-4504-9360-b44895e5a45c" providerId="ADAL" clId="{8D7587C9-8EE2-4F0D-AD6E-1ED39E1286D8}" dt="2025-04-02T13:34:52.703" v="0" actId="47"/>
        <pc:sldMkLst>
          <pc:docMk/>
          <pc:sldMk cId="2780873815" sldId="286"/>
        </pc:sldMkLst>
      </pc:sldChg>
      <pc:sldChg chg="del">
        <pc:chgData name="Trish Jackman" userId="fe66a203-1854-4504-9360-b44895e5a45c" providerId="ADAL" clId="{8D7587C9-8EE2-4F0D-AD6E-1ED39E1286D8}" dt="2025-04-02T13:58:01.178" v="579" actId="47"/>
        <pc:sldMkLst>
          <pc:docMk/>
          <pc:sldMk cId="1153634099" sldId="287"/>
        </pc:sldMkLst>
      </pc:sldChg>
      <pc:sldChg chg="del">
        <pc:chgData name="Trish Jackman" userId="fe66a203-1854-4504-9360-b44895e5a45c" providerId="ADAL" clId="{8D7587C9-8EE2-4F0D-AD6E-1ED39E1286D8}" dt="2025-04-02T14:19:33.257" v="636" actId="47"/>
        <pc:sldMkLst>
          <pc:docMk/>
          <pc:sldMk cId="1699780474" sldId="288"/>
        </pc:sldMkLst>
      </pc:sldChg>
      <pc:sldChg chg="del">
        <pc:chgData name="Trish Jackman" userId="fe66a203-1854-4504-9360-b44895e5a45c" providerId="ADAL" clId="{8D7587C9-8EE2-4F0D-AD6E-1ED39E1286D8}" dt="2025-04-02T14:19:04.473" v="631" actId="47"/>
        <pc:sldMkLst>
          <pc:docMk/>
          <pc:sldMk cId="2491276902" sldId="289"/>
        </pc:sldMkLst>
      </pc:sldChg>
      <pc:sldChg chg="del">
        <pc:chgData name="Trish Jackman" userId="fe66a203-1854-4504-9360-b44895e5a45c" providerId="ADAL" clId="{8D7587C9-8EE2-4F0D-AD6E-1ED39E1286D8}" dt="2025-04-02T13:34:52.703" v="0" actId="47"/>
        <pc:sldMkLst>
          <pc:docMk/>
          <pc:sldMk cId="3811188303" sldId="290"/>
        </pc:sldMkLst>
      </pc:sldChg>
      <pc:sldChg chg="del">
        <pc:chgData name="Trish Jackman" userId="fe66a203-1854-4504-9360-b44895e5a45c" providerId="ADAL" clId="{8D7587C9-8EE2-4F0D-AD6E-1ED39E1286D8}" dt="2025-04-02T13:34:52.703" v="0" actId="47"/>
        <pc:sldMkLst>
          <pc:docMk/>
          <pc:sldMk cId="1845545690" sldId="291"/>
        </pc:sldMkLst>
      </pc:sldChg>
      <pc:sldChg chg="addSp delSp modSp mod setBg addAnim delAnim setClrOvrMap">
        <pc:chgData name="Trish Jackman" userId="fe66a203-1854-4504-9360-b44895e5a45c" providerId="ADAL" clId="{8D7587C9-8EE2-4F0D-AD6E-1ED39E1286D8}" dt="2025-04-02T13:40:16.733" v="154"/>
        <pc:sldMkLst>
          <pc:docMk/>
          <pc:sldMk cId="2753563386" sldId="292"/>
        </pc:sldMkLst>
        <pc:spChg chg="mod ord">
          <ac:chgData name="Trish Jackman" userId="fe66a203-1854-4504-9360-b44895e5a45c" providerId="ADAL" clId="{8D7587C9-8EE2-4F0D-AD6E-1ED39E1286D8}" dt="2025-04-02T13:40:16.730" v="152" actId="26606"/>
          <ac:spMkLst>
            <pc:docMk/>
            <pc:sldMk cId="2753563386" sldId="292"/>
            <ac:spMk id="2" creationId="{DE1EAABD-99EC-881D-6F41-1A503ABEC4D5}"/>
          </ac:spMkLst>
        </pc:spChg>
        <pc:spChg chg="mod ord">
          <ac:chgData name="Trish Jackman" userId="fe66a203-1854-4504-9360-b44895e5a45c" providerId="ADAL" clId="{8D7587C9-8EE2-4F0D-AD6E-1ED39E1286D8}" dt="2025-04-02T13:40:16.730" v="152" actId="26606"/>
          <ac:spMkLst>
            <pc:docMk/>
            <pc:sldMk cId="2753563386" sldId="292"/>
            <ac:spMk id="3" creationId="{559FAC52-A5E1-2E19-BFF6-8C91C9B96C33}"/>
          </ac:spMkLst>
        </pc:spChg>
        <pc:spChg chg="add del">
          <ac:chgData name="Trish Jackman" userId="fe66a203-1854-4504-9360-b44895e5a45c" providerId="ADAL" clId="{8D7587C9-8EE2-4F0D-AD6E-1ED39E1286D8}" dt="2025-04-02T13:40:16.732" v="153" actId="26606"/>
          <ac:spMkLst>
            <pc:docMk/>
            <pc:sldMk cId="2753563386" sldId="292"/>
            <ac:spMk id="18" creationId="{928F64C6-FE22-4FC1-A763-DFCC514811BD}"/>
          </ac:spMkLst>
        </pc:spChg>
        <pc:spChg chg="add del">
          <ac:chgData name="Trish Jackman" userId="fe66a203-1854-4504-9360-b44895e5a45c" providerId="ADAL" clId="{8D7587C9-8EE2-4F0D-AD6E-1ED39E1286D8}" dt="2025-04-02T13:40:13.756" v="150" actId="26606"/>
          <ac:spMkLst>
            <pc:docMk/>
            <pc:sldMk cId="2753563386" sldId="292"/>
            <ac:spMk id="25" creationId="{0EFD753D-6A49-46DD-9E82-AA6E2C62B461}"/>
          </ac:spMkLst>
        </pc:spChg>
        <pc:spChg chg="add del">
          <ac:chgData name="Trish Jackman" userId="fe66a203-1854-4504-9360-b44895e5a45c" providerId="ADAL" clId="{8D7587C9-8EE2-4F0D-AD6E-1ED39E1286D8}" dt="2025-04-02T13:40:13.756" v="150" actId="26606"/>
          <ac:spMkLst>
            <pc:docMk/>
            <pc:sldMk cId="2753563386" sldId="292"/>
            <ac:spMk id="27" creationId="{138A5824-1F4A-4EE7-BC13-5BB48FC0809B}"/>
          </ac:spMkLst>
        </pc:spChg>
        <pc:spChg chg="add del">
          <ac:chgData name="Trish Jackman" userId="fe66a203-1854-4504-9360-b44895e5a45c" providerId="ADAL" clId="{8D7587C9-8EE2-4F0D-AD6E-1ED39E1286D8}" dt="2025-04-02T13:40:16.730" v="152" actId="26606"/>
          <ac:spMkLst>
            <pc:docMk/>
            <pc:sldMk cId="2753563386" sldId="292"/>
            <ac:spMk id="29" creationId="{AAD8F19F-4A55-467B-BED0-8837659A90A4}"/>
          </ac:spMkLst>
        </pc:spChg>
        <pc:spChg chg="add">
          <ac:chgData name="Trish Jackman" userId="fe66a203-1854-4504-9360-b44895e5a45c" providerId="ADAL" clId="{8D7587C9-8EE2-4F0D-AD6E-1ED39E1286D8}" dt="2025-04-02T13:40:16.732" v="153" actId="26606"/>
          <ac:spMkLst>
            <pc:docMk/>
            <pc:sldMk cId="2753563386" sldId="292"/>
            <ac:spMk id="31" creationId="{928F64C6-FE22-4FC1-A763-DFCC514811BD}"/>
          </ac:spMkLst>
        </pc:spChg>
        <pc:picChg chg="mod ord">
          <ac:chgData name="Trish Jackman" userId="fe66a203-1854-4504-9360-b44895e5a45c" providerId="ADAL" clId="{8D7587C9-8EE2-4F0D-AD6E-1ED39E1286D8}" dt="2025-04-02T13:40:16.730" v="152" actId="26606"/>
          <ac:picMkLst>
            <pc:docMk/>
            <pc:sldMk cId="2753563386" sldId="292"/>
            <ac:picMk id="4" creationId="{F2272DBA-2A3A-AE61-1F19-B23E91F4CD71}"/>
          </ac:picMkLst>
        </pc:picChg>
        <pc:picChg chg="mod ord">
          <ac:chgData name="Trish Jackman" userId="fe66a203-1854-4504-9360-b44895e5a45c" providerId="ADAL" clId="{8D7587C9-8EE2-4F0D-AD6E-1ED39E1286D8}" dt="2025-04-02T13:40:16.730" v="152" actId="26606"/>
          <ac:picMkLst>
            <pc:docMk/>
            <pc:sldMk cId="2753563386" sldId="292"/>
            <ac:picMk id="5" creationId="{2CF1EFFC-CED2-B0B4-5E14-E7457F882B0D}"/>
          </ac:picMkLst>
        </pc:picChg>
        <pc:picChg chg="mod ord">
          <ac:chgData name="Trish Jackman" userId="fe66a203-1854-4504-9360-b44895e5a45c" providerId="ADAL" clId="{8D7587C9-8EE2-4F0D-AD6E-1ED39E1286D8}" dt="2025-04-02T13:40:16.730" v="152" actId="26606"/>
          <ac:picMkLst>
            <pc:docMk/>
            <pc:sldMk cId="2753563386" sldId="292"/>
            <ac:picMk id="6" creationId="{B4F1FC26-FD60-9109-851E-1942D48EB088}"/>
          </ac:picMkLst>
        </pc:picChg>
        <pc:picChg chg="mod">
          <ac:chgData name="Trish Jackman" userId="fe66a203-1854-4504-9360-b44895e5a45c" providerId="ADAL" clId="{8D7587C9-8EE2-4F0D-AD6E-1ED39E1286D8}" dt="2025-04-02T13:40:16.732" v="153" actId="26606"/>
          <ac:picMkLst>
            <pc:docMk/>
            <pc:sldMk cId="2753563386" sldId="292"/>
            <ac:picMk id="7" creationId="{ECC7EE2F-F3E5-2EBF-0CB2-ACD7E6B4EE27}"/>
          </ac:picMkLst>
        </pc:picChg>
        <pc:picChg chg="mod">
          <ac:chgData name="Trish Jackman" userId="fe66a203-1854-4504-9360-b44895e5a45c" providerId="ADAL" clId="{8D7587C9-8EE2-4F0D-AD6E-1ED39E1286D8}" dt="2025-04-02T13:40:16.730" v="152" actId="26606"/>
          <ac:picMkLst>
            <pc:docMk/>
            <pc:sldMk cId="2753563386" sldId="292"/>
            <ac:picMk id="8" creationId="{CAD75333-0D50-388E-68B7-4BE9236D3CC9}"/>
          </ac:picMkLst>
        </pc:picChg>
        <pc:cxnChg chg="add del">
          <ac:chgData name="Trish Jackman" userId="fe66a203-1854-4504-9360-b44895e5a45c" providerId="ADAL" clId="{8D7587C9-8EE2-4F0D-AD6E-1ED39E1286D8}" dt="2025-04-02T13:40:16.732" v="153" actId="26606"/>
          <ac:cxnSpMkLst>
            <pc:docMk/>
            <pc:sldMk cId="2753563386" sldId="292"/>
            <ac:cxnSpMk id="20" creationId="{5C34627B-48E6-4F4D-B843-97717A86B490}"/>
          </ac:cxnSpMkLst>
        </pc:cxnChg>
        <pc:cxnChg chg="add">
          <ac:chgData name="Trish Jackman" userId="fe66a203-1854-4504-9360-b44895e5a45c" providerId="ADAL" clId="{8D7587C9-8EE2-4F0D-AD6E-1ED39E1286D8}" dt="2025-04-02T13:40:16.732" v="153" actId="26606"/>
          <ac:cxnSpMkLst>
            <pc:docMk/>
            <pc:sldMk cId="2753563386" sldId="292"/>
            <ac:cxnSpMk id="32" creationId="{5C34627B-48E6-4F4D-B843-97717A86B490}"/>
          </ac:cxnSpMkLst>
        </pc:cxnChg>
      </pc:sldChg>
      <pc:sldChg chg="addSp delSp modSp mod addAnim">
        <pc:chgData name="Trish Jackman" userId="fe66a203-1854-4504-9360-b44895e5a45c" providerId="ADAL" clId="{8D7587C9-8EE2-4F0D-AD6E-1ED39E1286D8}" dt="2025-04-02T13:39:59.014" v="147"/>
        <pc:sldMkLst>
          <pc:docMk/>
          <pc:sldMk cId="4087393076" sldId="293"/>
        </pc:sldMkLst>
        <pc:spChg chg="mod">
          <ac:chgData name="Trish Jackman" userId="fe66a203-1854-4504-9360-b44895e5a45c" providerId="ADAL" clId="{8D7587C9-8EE2-4F0D-AD6E-1ED39E1286D8}" dt="2025-04-02T13:39:59.014" v="146" actId="26606"/>
          <ac:spMkLst>
            <pc:docMk/>
            <pc:sldMk cId="4087393076" sldId="293"/>
            <ac:spMk id="2" creationId="{097EC8C8-F682-7B7A-DC7D-50627B7568AD}"/>
          </ac:spMkLst>
        </pc:spChg>
        <pc:spChg chg="del">
          <ac:chgData name="Trish Jackman" userId="fe66a203-1854-4504-9360-b44895e5a45c" providerId="ADAL" clId="{8D7587C9-8EE2-4F0D-AD6E-1ED39E1286D8}" dt="2025-04-02T13:39:45.302" v="144" actId="26606"/>
          <ac:spMkLst>
            <pc:docMk/>
            <pc:sldMk cId="4087393076" sldId="293"/>
            <ac:spMk id="11" creationId="{114C78B5-EC6B-4A39-8860-705100867457}"/>
          </ac:spMkLst>
        </pc:spChg>
        <pc:spChg chg="add del">
          <ac:chgData name="Trish Jackman" userId="fe66a203-1854-4504-9360-b44895e5a45c" providerId="ADAL" clId="{8D7587C9-8EE2-4F0D-AD6E-1ED39E1286D8}" dt="2025-04-02T13:39:59.014" v="146" actId="26606"/>
          <ac:spMkLst>
            <pc:docMk/>
            <pc:sldMk cId="4087393076" sldId="293"/>
            <ac:spMk id="20" creationId="{2F4D5922-434B-4829-B93E-02DC38A29519}"/>
          </ac:spMkLst>
        </pc:spChg>
        <pc:spChg chg="add del">
          <ac:chgData name="Trish Jackman" userId="fe66a203-1854-4504-9360-b44895e5a45c" providerId="ADAL" clId="{8D7587C9-8EE2-4F0D-AD6E-1ED39E1286D8}" dt="2025-04-02T13:39:59.014" v="146" actId="26606"/>
          <ac:spMkLst>
            <pc:docMk/>
            <pc:sldMk cId="4087393076" sldId="293"/>
            <ac:spMk id="22" creationId="{F35FBA24-5C01-4635-A984-1DB6E340B052}"/>
          </ac:spMkLst>
        </pc:spChg>
        <pc:spChg chg="add del">
          <ac:chgData name="Trish Jackman" userId="fe66a203-1854-4504-9360-b44895e5a45c" providerId="ADAL" clId="{8D7587C9-8EE2-4F0D-AD6E-1ED39E1286D8}" dt="2025-04-02T13:39:59.014" v="146" actId="26606"/>
          <ac:spMkLst>
            <pc:docMk/>
            <pc:sldMk cId="4087393076" sldId="293"/>
            <ac:spMk id="38" creationId="{5819102A-0400-4C1F-8614-973F5262EF56}"/>
          </ac:spMkLst>
        </pc:spChg>
        <pc:spChg chg="add del">
          <ac:chgData name="Trish Jackman" userId="fe66a203-1854-4504-9360-b44895e5a45c" providerId="ADAL" clId="{8D7587C9-8EE2-4F0D-AD6E-1ED39E1286D8}" dt="2025-04-02T13:39:59.014" v="146" actId="26606"/>
          <ac:spMkLst>
            <pc:docMk/>
            <pc:sldMk cId="4087393076" sldId="293"/>
            <ac:spMk id="46" creationId="{CF1485CA-41D2-421F-B28D-15EF845D5FE6}"/>
          </ac:spMkLst>
        </pc:spChg>
        <pc:spChg chg="add">
          <ac:chgData name="Trish Jackman" userId="fe66a203-1854-4504-9360-b44895e5a45c" providerId="ADAL" clId="{8D7587C9-8EE2-4F0D-AD6E-1ED39E1286D8}" dt="2025-04-02T13:39:59.014" v="146" actId="26606"/>
          <ac:spMkLst>
            <pc:docMk/>
            <pc:sldMk cId="4087393076" sldId="293"/>
            <ac:spMk id="57" creationId="{928F64C6-FE22-4FC1-A763-DFCC514811BD}"/>
          </ac:spMkLst>
        </pc:spChg>
        <pc:picChg chg="add mod ord">
          <ac:chgData name="Trish Jackman" userId="fe66a203-1854-4504-9360-b44895e5a45c" providerId="ADAL" clId="{8D7587C9-8EE2-4F0D-AD6E-1ED39E1286D8}" dt="2025-04-02T13:39:59.014" v="146" actId="26606"/>
          <ac:picMkLst>
            <pc:docMk/>
            <pc:sldMk cId="4087393076" sldId="293"/>
            <ac:picMk id="3" creationId="{AAC1632C-9A02-82CE-A1D1-8239DCCB4745}"/>
          </ac:picMkLst>
        </pc:picChg>
        <pc:picChg chg="mod">
          <ac:chgData name="Trish Jackman" userId="fe66a203-1854-4504-9360-b44895e5a45c" providerId="ADAL" clId="{8D7587C9-8EE2-4F0D-AD6E-1ED39E1286D8}" dt="2025-04-02T13:39:59.014" v="146" actId="26606"/>
          <ac:picMkLst>
            <pc:docMk/>
            <pc:sldMk cId="4087393076" sldId="293"/>
            <ac:picMk id="4" creationId="{CBEE0D78-E538-9C57-5033-5E97070F0900}"/>
          </ac:picMkLst>
        </pc:picChg>
        <pc:picChg chg="mod ord">
          <ac:chgData name="Trish Jackman" userId="fe66a203-1854-4504-9360-b44895e5a45c" providerId="ADAL" clId="{8D7587C9-8EE2-4F0D-AD6E-1ED39E1286D8}" dt="2025-04-02T13:39:45.302" v="144" actId="26606"/>
          <ac:picMkLst>
            <pc:docMk/>
            <pc:sldMk cId="4087393076" sldId="293"/>
            <ac:picMk id="5" creationId="{3C082F75-DAA0-ECB1-FF2D-5F20641CB68B}"/>
          </ac:picMkLst>
        </pc:picChg>
        <pc:picChg chg="mod ord">
          <ac:chgData name="Trish Jackman" userId="fe66a203-1854-4504-9360-b44895e5a45c" providerId="ADAL" clId="{8D7587C9-8EE2-4F0D-AD6E-1ED39E1286D8}" dt="2025-04-02T13:39:59.014" v="146" actId="26606"/>
          <ac:picMkLst>
            <pc:docMk/>
            <pc:sldMk cId="4087393076" sldId="293"/>
            <ac:picMk id="6" creationId="{B9946599-1F41-0011-2D3C-69BF2C44276D}"/>
          </ac:picMkLst>
        </pc:picChg>
        <pc:picChg chg="add mod ord">
          <ac:chgData name="Trish Jackman" userId="fe66a203-1854-4504-9360-b44895e5a45c" providerId="ADAL" clId="{8D7587C9-8EE2-4F0D-AD6E-1ED39E1286D8}" dt="2025-04-02T13:39:59.014" v="146" actId="26606"/>
          <ac:picMkLst>
            <pc:docMk/>
            <pc:sldMk cId="4087393076" sldId="293"/>
            <ac:picMk id="7" creationId="{1AF8FC4B-6893-7813-F9BD-A5DA5D78A44F}"/>
          </ac:picMkLst>
        </pc:picChg>
      </pc:sldChg>
      <pc:sldChg chg="del">
        <pc:chgData name="Trish Jackman" userId="fe66a203-1854-4504-9360-b44895e5a45c" providerId="ADAL" clId="{8D7587C9-8EE2-4F0D-AD6E-1ED39E1286D8}" dt="2025-04-02T13:34:52.703" v="0" actId="47"/>
        <pc:sldMkLst>
          <pc:docMk/>
          <pc:sldMk cId="526816006" sldId="294"/>
        </pc:sldMkLst>
      </pc:sldChg>
      <pc:sldChg chg="del">
        <pc:chgData name="Trish Jackman" userId="fe66a203-1854-4504-9360-b44895e5a45c" providerId="ADAL" clId="{8D7587C9-8EE2-4F0D-AD6E-1ED39E1286D8}" dt="2025-04-02T14:20:09.114" v="645" actId="47"/>
        <pc:sldMkLst>
          <pc:docMk/>
          <pc:sldMk cId="1817042243" sldId="295"/>
        </pc:sldMkLst>
      </pc:sldChg>
      <pc:sldChg chg="del">
        <pc:chgData name="Trish Jackman" userId="fe66a203-1854-4504-9360-b44895e5a45c" providerId="ADAL" clId="{8D7587C9-8EE2-4F0D-AD6E-1ED39E1286D8}" dt="2025-04-02T14:20:08.218" v="644" actId="47"/>
        <pc:sldMkLst>
          <pc:docMk/>
          <pc:sldMk cId="2763383793" sldId="296"/>
        </pc:sldMkLst>
      </pc:sldChg>
      <pc:sldChg chg="del">
        <pc:chgData name="Trish Jackman" userId="fe66a203-1854-4504-9360-b44895e5a45c" providerId="ADAL" clId="{8D7587C9-8EE2-4F0D-AD6E-1ED39E1286D8}" dt="2025-04-02T13:41:40.094" v="169" actId="47"/>
        <pc:sldMkLst>
          <pc:docMk/>
          <pc:sldMk cId="3997741320" sldId="297"/>
        </pc:sldMkLst>
      </pc:sldChg>
      <pc:sldChg chg="delSp modSp mod">
        <pc:chgData name="Trish Jackman" userId="fe66a203-1854-4504-9360-b44895e5a45c" providerId="ADAL" clId="{8D7587C9-8EE2-4F0D-AD6E-1ED39E1286D8}" dt="2025-04-02T13:41:00.145" v="164" actId="1076"/>
        <pc:sldMkLst>
          <pc:docMk/>
          <pc:sldMk cId="1869616523" sldId="537"/>
        </pc:sldMkLst>
        <pc:spChg chg="del">
          <ac:chgData name="Trish Jackman" userId="fe66a203-1854-4504-9360-b44895e5a45c" providerId="ADAL" clId="{8D7587C9-8EE2-4F0D-AD6E-1ED39E1286D8}" dt="2025-04-02T13:40:52.639" v="158" actId="478"/>
          <ac:spMkLst>
            <pc:docMk/>
            <pc:sldMk cId="1869616523" sldId="537"/>
            <ac:spMk id="10" creationId="{16A80DCB-2C2A-54F0-7CE0-AB5004E64177}"/>
          </ac:spMkLst>
        </pc:spChg>
        <pc:spChg chg="del">
          <ac:chgData name="Trish Jackman" userId="fe66a203-1854-4504-9360-b44895e5a45c" providerId="ADAL" clId="{8D7587C9-8EE2-4F0D-AD6E-1ED39E1286D8}" dt="2025-04-02T13:40:52.639" v="158" actId="478"/>
          <ac:spMkLst>
            <pc:docMk/>
            <pc:sldMk cId="1869616523" sldId="537"/>
            <ac:spMk id="11" creationId="{500B5F64-0657-34A0-C9BA-BC8969A73D7E}"/>
          </ac:spMkLst>
        </pc:spChg>
        <pc:spChg chg="del">
          <ac:chgData name="Trish Jackman" userId="fe66a203-1854-4504-9360-b44895e5a45c" providerId="ADAL" clId="{8D7587C9-8EE2-4F0D-AD6E-1ED39E1286D8}" dt="2025-04-02T13:40:52.639" v="158" actId="478"/>
          <ac:spMkLst>
            <pc:docMk/>
            <pc:sldMk cId="1869616523" sldId="537"/>
            <ac:spMk id="12" creationId="{D3002838-FA01-1F02-4AD2-EC3BDEA01BA0}"/>
          </ac:spMkLst>
        </pc:spChg>
        <pc:spChg chg="del">
          <ac:chgData name="Trish Jackman" userId="fe66a203-1854-4504-9360-b44895e5a45c" providerId="ADAL" clId="{8D7587C9-8EE2-4F0D-AD6E-1ED39E1286D8}" dt="2025-04-02T13:40:52.639" v="158" actId="478"/>
          <ac:spMkLst>
            <pc:docMk/>
            <pc:sldMk cId="1869616523" sldId="537"/>
            <ac:spMk id="14" creationId="{51162E75-25EF-0265-99F8-B96FAE6B65AE}"/>
          </ac:spMkLst>
        </pc:spChg>
        <pc:picChg chg="mod">
          <ac:chgData name="Trish Jackman" userId="fe66a203-1854-4504-9360-b44895e5a45c" providerId="ADAL" clId="{8D7587C9-8EE2-4F0D-AD6E-1ED39E1286D8}" dt="2025-04-02T13:41:00.145" v="164" actId="1076"/>
          <ac:picMkLst>
            <pc:docMk/>
            <pc:sldMk cId="1869616523" sldId="537"/>
            <ac:picMk id="3" creationId="{B1C16725-91F6-A329-BCCF-705A4B19A222}"/>
          </ac:picMkLst>
        </pc:picChg>
        <pc:picChg chg="del">
          <ac:chgData name="Trish Jackman" userId="fe66a203-1854-4504-9360-b44895e5a45c" providerId="ADAL" clId="{8D7587C9-8EE2-4F0D-AD6E-1ED39E1286D8}" dt="2025-04-02T13:40:54.221" v="160" actId="478"/>
          <ac:picMkLst>
            <pc:docMk/>
            <pc:sldMk cId="1869616523" sldId="537"/>
            <ac:picMk id="7" creationId="{185852D7-F398-B2F7-8FFB-618C7EB555EA}"/>
          </ac:picMkLst>
        </pc:picChg>
        <pc:picChg chg="del">
          <ac:chgData name="Trish Jackman" userId="fe66a203-1854-4504-9360-b44895e5a45c" providerId="ADAL" clId="{8D7587C9-8EE2-4F0D-AD6E-1ED39E1286D8}" dt="2025-04-02T13:40:52.639" v="158" actId="478"/>
          <ac:picMkLst>
            <pc:docMk/>
            <pc:sldMk cId="1869616523" sldId="537"/>
            <ac:picMk id="8" creationId="{2D653056-F324-C245-2728-DB2AE072740D}"/>
          </ac:picMkLst>
        </pc:picChg>
        <pc:picChg chg="del">
          <ac:chgData name="Trish Jackman" userId="fe66a203-1854-4504-9360-b44895e5a45c" providerId="ADAL" clId="{8D7587C9-8EE2-4F0D-AD6E-1ED39E1286D8}" dt="2025-04-02T13:40:54.685" v="161" actId="478"/>
          <ac:picMkLst>
            <pc:docMk/>
            <pc:sldMk cId="1869616523" sldId="537"/>
            <ac:picMk id="9" creationId="{4E19BCDB-2C26-E055-7E24-1E861CA74C24}"/>
          </ac:picMkLst>
        </pc:picChg>
        <pc:picChg chg="del">
          <ac:chgData name="Trish Jackman" userId="fe66a203-1854-4504-9360-b44895e5a45c" providerId="ADAL" clId="{8D7587C9-8EE2-4F0D-AD6E-1ED39E1286D8}" dt="2025-04-02T13:40:53.436" v="159" actId="478"/>
          <ac:picMkLst>
            <pc:docMk/>
            <pc:sldMk cId="1869616523" sldId="537"/>
            <ac:picMk id="13" creationId="{DAF58A3A-9D7F-3FDF-9A45-738C9D04AACF}"/>
          </ac:picMkLst>
        </pc:picChg>
      </pc:sldChg>
      <pc:sldChg chg="modSp mod">
        <pc:chgData name="Trish Jackman" userId="fe66a203-1854-4504-9360-b44895e5a45c" providerId="ADAL" clId="{8D7587C9-8EE2-4F0D-AD6E-1ED39E1286D8}" dt="2025-04-02T14:26:02.207" v="756" actId="20577"/>
        <pc:sldMkLst>
          <pc:docMk/>
          <pc:sldMk cId="2655460487" sldId="538"/>
        </pc:sldMkLst>
        <pc:spChg chg="mod">
          <ac:chgData name="Trish Jackman" userId="fe66a203-1854-4504-9360-b44895e5a45c" providerId="ADAL" clId="{8D7587C9-8EE2-4F0D-AD6E-1ED39E1286D8}" dt="2025-04-02T14:26:02.207" v="756" actId="20577"/>
          <ac:spMkLst>
            <pc:docMk/>
            <pc:sldMk cId="2655460487" sldId="538"/>
            <ac:spMk id="2" creationId="{BEAF30E2-A1D2-6976-0FC6-4277C2BAD99E}"/>
          </ac:spMkLst>
        </pc:spChg>
        <pc:spChg chg="mod">
          <ac:chgData name="Trish Jackman" userId="fe66a203-1854-4504-9360-b44895e5a45c" providerId="ADAL" clId="{8D7587C9-8EE2-4F0D-AD6E-1ED39E1286D8}" dt="2025-04-02T14:24:37.350" v="694" actId="1076"/>
          <ac:spMkLst>
            <pc:docMk/>
            <pc:sldMk cId="2655460487" sldId="538"/>
            <ac:spMk id="7" creationId="{727B38A9-D27E-D637-149C-39A3AF6BDAAA}"/>
          </ac:spMkLst>
        </pc:spChg>
      </pc:sldChg>
      <pc:sldChg chg="addSp delSp modSp add del mod">
        <pc:chgData name="Trish Jackman" userId="fe66a203-1854-4504-9360-b44895e5a45c" providerId="ADAL" clId="{8D7587C9-8EE2-4F0D-AD6E-1ED39E1286D8}" dt="2025-04-02T13:40:26.821" v="155" actId="47"/>
        <pc:sldMkLst>
          <pc:docMk/>
          <pc:sldMk cId="1107265635" sldId="539"/>
        </pc:sldMkLst>
        <pc:spChg chg="mod">
          <ac:chgData name="Trish Jackman" userId="fe66a203-1854-4504-9360-b44895e5a45c" providerId="ADAL" clId="{8D7587C9-8EE2-4F0D-AD6E-1ED39E1286D8}" dt="2025-04-02T13:37:06.727" v="124"/>
          <ac:spMkLst>
            <pc:docMk/>
            <pc:sldMk cId="1107265635" sldId="539"/>
            <ac:spMk id="2" creationId="{BEAF30E2-A1D2-6976-0FC6-4277C2BAD99E}"/>
          </ac:spMkLst>
        </pc:spChg>
        <pc:spChg chg="add mod">
          <ac:chgData name="Trish Jackman" userId="fe66a203-1854-4504-9360-b44895e5a45c" providerId="ADAL" clId="{8D7587C9-8EE2-4F0D-AD6E-1ED39E1286D8}" dt="2025-04-02T13:37:00.190" v="123"/>
          <ac:spMkLst>
            <pc:docMk/>
            <pc:sldMk cId="1107265635" sldId="539"/>
            <ac:spMk id="3" creationId="{EDB5CDDE-E240-D4AF-7C80-40DC2B6B1D95}"/>
          </ac:spMkLst>
        </pc:spChg>
        <pc:picChg chg="add mod">
          <ac:chgData name="Trish Jackman" userId="fe66a203-1854-4504-9360-b44895e5a45c" providerId="ADAL" clId="{8D7587C9-8EE2-4F0D-AD6E-1ED39E1286D8}" dt="2025-04-02T13:39:26.899" v="142" actId="1076"/>
          <ac:picMkLst>
            <pc:docMk/>
            <pc:sldMk cId="1107265635" sldId="539"/>
            <ac:picMk id="3" creationId="{C293EA4E-8BE9-3A8C-AE85-657E6B2F64E3}"/>
          </ac:picMkLst>
        </pc:picChg>
        <pc:picChg chg="del">
          <ac:chgData name="Trish Jackman" userId="fe66a203-1854-4504-9360-b44895e5a45c" providerId="ADAL" clId="{8D7587C9-8EE2-4F0D-AD6E-1ED39E1286D8}" dt="2025-04-02T13:38:33.277" v="131" actId="478"/>
          <ac:picMkLst>
            <pc:docMk/>
            <pc:sldMk cId="1107265635" sldId="539"/>
            <ac:picMk id="4" creationId="{74B3B1FA-1A27-90BA-926E-036B7AF73312}"/>
          </ac:picMkLst>
        </pc:picChg>
        <pc:picChg chg="add mod">
          <ac:chgData name="Trish Jackman" userId="fe66a203-1854-4504-9360-b44895e5a45c" providerId="ADAL" clId="{8D7587C9-8EE2-4F0D-AD6E-1ED39E1286D8}" dt="2025-04-02T13:39:23.195" v="139" actId="14100"/>
          <ac:picMkLst>
            <pc:docMk/>
            <pc:sldMk cId="1107265635" sldId="539"/>
            <ac:picMk id="6" creationId="{CC80772C-9B1F-C89E-60DC-D469229534AB}"/>
          </ac:picMkLst>
        </pc:picChg>
        <pc:picChg chg="add mod">
          <ac:chgData name="Trish Jackman" userId="fe66a203-1854-4504-9360-b44895e5a45c" providerId="ADAL" clId="{8D7587C9-8EE2-4F0D-AD6E-1ED39E1286D8}" dt="2025-04-02T13:39:20.827" v="138" actId="14100"/>
          <ac:picMkLst>
            <pc:docMk/>
            <pc:sldMk cId="1107265635" sldId="539"/>
            <ac:picMk id="7" creationId="{EAD2DA93-DE09-14A9-69C2-100767631B71}"/>
          </ac:picMkLst>
        </pc:picChg>
        <pc:picChg chg="del">
          <ac:chgData name="Trish Jackman" userId="fe66a203-1854-4504-9360-b44895e5a45c" providerId="ADAL" clId="{8D7587C9-8EE2-4F0D-AD6E-1ED39E1286D8}" dt="2025-04-02T13:38:33.755" v="132" actId="478"/>
          <ac:picMkLst>
            <pc:docMk/>
            <pc:sldMk cId="1107265635" sldId="539"/>
            <ac:picMk id="2050" creationId="{0D89DB01-E6D4-F8A7-DE40-C9EAD3D05DB5}"/>
          </ac:picMkLst>
        </pc:picChg>
      </pc:sldChg>
      <pc:sldChg chg="new del">
        <pc:chgData name="Trish Jackman" userId="fe66a203-1854-4504-9360-b44895e5a45c" providerId="ADAL" clId="{8D7587C9-8EE2-4F0D-AD6E-1ED39E1286D8}" dt="2025-04-02T13:41:40.094" v="169" actId="47"/>
        <pc:sldMkLst>
          <pc:docMk/>
          <pc:sldMk cId="1964868801" sldId="541"/>
        </pc:sldMkLst>
      </pc:sldChg>
      <pc:sldChg chg="addSp delSp modSp add mod">
        <pc:chgData name="Trish Jackman" userId="fe66a203-1854-4504-9360-b44895e5a45c" providerId="ADAL" clId="{8D7587C9-8EE2-4F0D-AD6E-1ED39E1286D8}" dt="2025-04-02T14:25:42.130" v="750" actId="20577"/>
        <pc:sldMkLst>
          <pc:docMk/>
          <pc:sldMk cId="604596470" sldId="542"/>
        </pc:sldMkLst>
        <pc:spChg chg="add del mod">
          <ac:chgData name="Trish Jackman" userId="fe66a203-1854-4504-9360-b44895e5a45c" providerId="ADAL" clId="{8D7587C9-8EE2-4F0D-AD6E-1ED39E1286D8}" dt="2025-04-02T14:25:36.192" v="723" actId="478"/>
          <ac:spMkLst>
            <pc:docMk/>
            <pc:sldMk cId="604596470" sldId="542"/>
            <ac:spMk id="2" creationId="{E1BED391-C204-5970-0584-84ED5EF62D36}"/>
          </ac:spMkLst>
        </pc:spChg>
        <pc:spChg chg="add mod">
          <ac:chgData name="Trish Jackman" userId="fe66a203-1854-4504-9360-b44895e5a45c" providerId="ADAL" clId="{8D7587C9-8EE2-4F0D-AD6E-1ED39E1286D8}" dt="2025-04-02T13:41:23.048" v="168" actId="404"/>
          <ac:spMkLst>
            <pc:docMk/>
            <pc:sldMk cId="604596470" sldId="542"/>
            <ac:spMk id="4" creationId="{65426B02-E1AF-9261-782C-9A950A131FF5}"/>
          </ac:spMkLst>
        </pc:spChg>
        <pc:spChg chg="add mod">
          <ac:chgData name="Trish Jackman" userId="fe66a203-1854-4504-9360-b44895e5a45c" providerId="ADAL" clId="{8D7587C9-8EE2-4F0D-AD6E-1ED39E1286D8}" dt="2025-04-02T14:25:42.130" v="750" actId="20577"/>
          <ac:spMkLst>
            <pc:docMk/>
            <pc:sldMk cId="604596470" sldId="542"/>
            <ac:spMk id="6" creationId="{BA0E3F38-2E56-3193-3BAC-5E4C826E6329}"/>
          </ac:spMkLst>
        </pc:spChg>
        <pc:picChg chg="del">
          <ac:chgData name="Trish Jackman" userId="fe66a203-1854-4504-9360-b44895e5a45c" providerId="ADAL" clId="{8D7587C9-8EE2-4F0D-AD6E-1ED39E1286D8}" dt="2025-04-02T13:41:10.667" v="166" actId="478"/>
          <ac:picMkLst>
            <pc:docMk/>
            <pc:sldMk cId="604596470" sldId="542"/>
            <ac:picMk id="3" creationId="{D3CDDE1B-2975-2373-AC55-A556D618C818}"/>
          </ac:picMkLst>
        </pc:picChg>
      </pc:sldChg>
      <pc:sldChg chg="addSp delSp modSp mod ord">
        <pc:chgData name="Trish Jackman" userId="fe66a203-1854-4504-9360-b44895e5a45c" providerId="ADAL" clId="{8D7587C9-8EE2-4F0D-AD6E-1ED39E1286D8}" dt="2025-04-02T13:56:50.066" v="569" actId="20577"/>
        <pc:sldMkLst>
          <pc:docMk/>
          <pc:sldMk cId="2569372743" sldId="543"/>
        </pc:sldMkLst>
        <pc:spChg chg="add mod ord">
          <ac:chgData name="Trish Jackman" userId="fe66a203-1854-4504-9360-b44895e5a45c" providerId="ADAL" clId="{8D7587C9-8EE2-4F0D-AD6E-1ED39E1286D8}" dt="2025-04-02T13:50:11.265" v="310" actId="1076"/>
          <ac:spMkLst>
            <pc:docMk/>
            <pc:sldMk cId="2569372743" sldId="543"/>
            <ac:spMk id="2" creationId="{D94F59E5-7881-04CF-69CA-2225FAD8D177}"/>
          </ac:spMkLst>
        </pc:spChg>
        <pc:spChg chg="add mod ord">
          <ac:chgData name="Trish Jackman" userId="fe66a203-1854-4504-9360-b44895e5a45c" providerId="ADAL" clId="{8D7587C9-8EE2-4F0D-AD6E-1ED39E1286D8}" dt="2025-04-02T13:50:11.265" v="310" actId="1076"/>
          <ac:spMkLst>
            <pc:docMk/>
            <pc:sldMk cId="2569372743" sldId="543"/>
            <ac:spMk id="4" creationId="{7E6A5A68-75E0-AAFA-7874-60B09D00D0B3}"/>
          </ac:spMkLst>
        </pc:spChg>
        <pc:spChg chg="add mod">
          <ac:chgData name="Trish Jackman" userId="fe66a203-1854-4504-9360-b44895e5a45c" providerId="ADAL" clId="{8D7587C9-8EE2-4F0D-AD6E-1ED39E1286D8}" dt="2025-04-02T13:52:48.595" v="434" actId="1076"/>
          <ac:spMkLst>
            <pc:docMk/>
            <pc:sldMk cId="2569372743" sldId="543"/>
            <ac:spMk id="6" creationId="{BFA42896-A632-CBE3-E8E1-62844CAACE0D}"/>
          </ac:spMkLst>
        </pc:spChg>
        <pc:spChg chg="mod">
          <ac:chgData name="Trish Jackman" userId="fe66a203-1854-4504-9360-b44895e5a45c" providerId="ADAL" clId="{8D7587C9-8EE2-4F0D-AD6E-1ED39E1286D8}" dt="2025-04-02T13:50:11.265" v="310" actId="1076"/>
          <ac:spMkLst>
            <pc:docMk/>
            <pc:sldMk cId="2569372743" sldId="543"/>
            <ac:spMk id="10" creationId="{16A80DCB-2C2A-54F0-7CE0-AB5004E64177}"/>
          </ac:spMkLst>
        </pc:spChg>
        <pc:spChg chg="mod">
          <ac:chgData name="Trish Jackman" userId="fe66a203-1854-4504-9360-b44895e5a45c" providerId="ADAL" clId="{8D7587C9-8EE2-4F0D-AD6E-1ED39E1286D8}" dt="2025-04-02T13:50:11.265" v="310" actId="1076"/>
          <ac:spMkLst>
            <pc:docMk/>
            <pc:sldMk cId="2569372743" sldId="543"/>
            <ac:spMk id="11" creationId="{500B5F64-0657-34A0-C9BA-BC8969A73D7E}"/>
          </ac:spMkLst>
        </pc:spChg>
        <pc:spChg chg="mod">
          <ac:chgData name="Trish Jackman" userId="fe66a203-1854-4504-9360-b44895e5a45c" providerId="ADAL" clId="{8D7587C9-8EE2-4F0D-AD6E-1ED39E1286D8}" dt="2025-04-02T13:50:11.265" v="310" actId="1076"/>
          <ac:spMkLst>
            <pc:docMk/>
            <pc:sldMk cId="2569372743" sldId="543"/>
            <ac:spMk id="12" creationId="{D3002838-FA01-1F02-4AD2-EC3BDEA01BA0}"/>
          </ac:spMkLst>
        </pc:spChg>
        <pc:spChg chg="mod ord">
          <ac:chgData name="Trish Jackman" userId="fe66a203-1854-4504-9360-b44895e5a45c" providerId="ADAL" clId="{8D7587C9-8EE2-4F0D-AD6E-1ED39E1286D8}" dt="2025-04-02T13:50:42.440" v="318" actId="1076"/>
          <ac:spMkLst>
            <pc:docMk/>
            <pc:sldMk cId="2569372743" sldId="543"/>
            <ac:spMk id="14" creationId="{51162E75-25EF-0265-99F8-B96FAE6B65AE}"/>
          </ac:spMkLst>
        </pc:spChg>
        <pc:spChg chg="add mod">
          <ac:chgData name="Trish Jackman" userId="fe66a203-1854-4504-9360-b44895e5a45c" providerId="ADAL" clId="{8D7587C9-8EE2-4F0D-AD6E-1ED39E1286D8}" dt="2025-04-02T13:50:42.440" v="318" actId="1076"/>
          <ac:spMkLst>
            <pc:docMk/>
            <pc:sldMk cId="2569372743" sldId="543"/>
            <ac:spMk id="15" creationId="{14D3F3CE-F0AA-0590-8CEA-607D3E586C34}"/>
          </ac:spMkLst>
        </pc:spChg>
        <pc:spChg chg="add mod">
          <ac:chgData name="Trish Jackman" userId="fe66a203-1854-4504-9360-b44895e5a45c" providerId="ADAL" clId="{8D7587C9-8EE2-4F0D-AD6E-1ED39E1286D8}" dt="2025-04-02T13:56:50.066" v="569" actId="20577"/>
          <ac:spMkLst>
            <pc:docMk/>
            <pc:sldMk cId="2569372743" sldId="543"/>
            <ac:spMk id="16" creationId="{063F661A-C297-846E-F049-44DEF8A0501F}"/>
          </ac:spMkLst>
        </pc:spChg>
        <pc:picChg chg="del">
          <ac:chgData name="Trish Jackman" userId="fe66a203-1854-4504-9360-b44895e5a45c" providerId="ADAL" clId="{8D7587C9-8EE2-4F0D-AD6E-1ED39E1286D8}" dt="2025-04-02T13:48:11.402" v="291" actId="21"/>
          <ac:picMkLst>
            <pc:docMk/>
            <pc:sldMk cId="2569372743" sldId="543"/>
            <ac:picMk id="3" creationId="{B1C16725-91F6-A329-BCCF-705A4B19A222}"/>
          </ac:picMkLst>
        </pc:picChg>
        <pc:picChg chg="mod">
          <ac:chgData name="Trish Jackman" userId="fe66a203-1854-4504-9360-b44895e5a45c" providerId="ADAL" clId="{8D7587C9-8EE2-4F0D-AD6E-1ED39E1286D8}" dt="2025-04-02T13:50:11.265" v="310" actId="1076"/>
          <ac:picMkLst>
            <pc:docMk/>
            <pc:sldMk cId="2569372743" sldId="543"/>
            <ac:picMk id="7" creationId="{185852D7-F398-B2F7-8FFB-618C7EB555EA}"/>
          </ac:picMkLst>
        </pc:picChg>
        <pc:picChg chg="mod">
          <ac:chgData name="Trish Jackman" userId="fe66a203-1854-4504-9360-b44895e5a45c" providerId="ADAL" clId="{8D7587C9-8EE2-4F0D-AD6E-1ED39E1286D8}" dt="2025-04-02T13:50:11.265" v="310" actId="1076"/>
          <ac:picMkLst>
            <pc:docMk/>
            <pc:sldMk cId="2569372743" sldId="543"/>
            <ac:picMk id="8" creationId="{2D653056-F324-C245-2728-DB2AE072740D}"/>
          </ac:picMkLst>
        </pc:picChg>
        <pc:picChg chg="mod">
          <ac:chgData name="Trish Jackman" userId="fe66a203-1854-4504-9360-b44895e5a45c" providerId="ADAL" clId="{8D7587C9-8EE2-4F0D-AD6E-1ED39E1286D8}" dt="2025-04-02T13:50:11.265" v="310" actId="1076"/>
          <ac:picMkLst>
            <pc:docMk/>
            <pc:sldMk cId="2569372743" sldId="543"/>
            <ac:picMk id="9" creationId="{4E19BCDB-2C26-E055-7E24-1E861CA74C24}"/>
          </ac:picMkLst>
        </pc:picChg>
        <pc:picChg chg="mod ord">
          <ac:chgData name="Trish Jackman" userId="fe66a203-1854-4504-9360-b44895e5a45c" providerId="ADAL" clId="{8D7587C9-8EE2-4F0D-AD6E-1ED39E1286D8}" dt="2025-04-02T13:50:42.440" v="318" actId="1076"/>
          <ac:picMkLst>
            <pc:docMk/>
            <pc:sldMk cId="2569372743" sldId="543"/>
            <ac:picMk id="13" creationId="{DAF58A3A-9D7F-3FDF-9A45-738C9D04AACF}"/>
          </ac:picMkLst>
        </pc:picChg>
      </pc:sldChg>
      <pc:sldChg chg="addSp delSp modSp add mod">
        <pc:chgData name="Trish Jackman" userId="fe66a203-1854-4504-9360-b44895e5a45c" providerId="ADAL" clId="{8D7587C9-8EE2-4F0D-AD6E-1ED39E1286D8}" dt="2025-04-02T13:47:43.920" v="289" actId="20577"/>
        <pc:sldMkLst>
          <pc:docMk/>
          <pc:sldMk cId="1503284546" sldId="544"/>
        </pc:sldMkLst>
        <pc:spChg chg="del">
          <ac:chgData name="Trish Jackman" userId="fe66a203-1854-4504-9360-b44895e5a45c" providerId="ADAL" clId="{8D7587C9-8EE2-4F0D-AD6E-1ED39E1286D8}" dt="2025-04-02T13:42:38.128" v="174" actId="478"/>
          <ac:spMkLst>
            <pc:docMk/>
            <pc:sldMk cId="1503284546" sldId="544"/>
            <ac:spMk id="10" creationId="{F32E41BC-5846-576C-647C-93ADED574E99}"/>
          </ac:spMkLst>
        </pc:spChg>
        <pc:spChg chg="del">
          <ac:chgData name="Trish Jackman" userId="fe66a203-1854-4504-9360-b44895e5a45c" providerId="ADAL" clId="{8D7587C9-8EE2-4F0D-AD6E-1ED39E1286D8}" dt="2025-04-02T13:42:38.128" v="174" actId="478"/>
          <ac:spMkLst>
            <pc:docMk/>
            <pc:sldMk cId="1503284546" sldId="544"/>
            <ac:spMk id="11" creationId="{FD8315A9-766E-417E-48C2-02D6AB2905DC}"/>
          </ac:spMkLst>
        </pc:spChg>
        <pc:spChg chg="del">
          <ac:chgData name="Trish Jackman" userId="fe66a203-1854-4504-9360-b44895e5a45c" providerId="ADAL" clId="{8D7587C9-8EE2-4F0D-AD6E-1ED39E1286D8}" dt="2025-04-02T13:42:38.128" v="174" actId="478"/>
          <ac:spMkLst>
            <pc:docMk/>
            <pc:sldMk cId="1503284546" sldId="544"/>
            <ac:spMk id="12" creationId="{68B4AD91-3F06-73F9-1BFD-C874D096C2AE}"/>
          </ac:spMkLst>
        </pc:spChg>
        <pc:spChg chg="del">
          <ac:chgData name="Trish Jackman" userId="fe66a203-1854-4504-9360-b44895e5a45c" providerId="ADAL" clId="{8D7587C9-8EE2-4F0D-AD6E-1ED39E1286D8}" dt="2025-04-02T13:42:38.128" v="174" actId="478"/>
          <ac:spMkLst>
            <pc:docMk/>
            <pc:sldMk cId="1503284546" sldId="544"/>
            <ac:spMk id="14" creationId="{3D0E3C0B-4F22-CD66-024B-C0BF8B0753BE}"/>
          </ac:spMkLst>
        </pc:spChg>
        <pc:spChg chg="add mod">
          <ac:chgData name="Trish Jackman" userId="fe66a203-1854-4504-9360-b44895e5a45c" providerId="ADAL" clId="{8D7587C9-8EE2-4F0D-AD6E-1ED39E1286D8}" dt="2025-04-02T13:47:43.920" v="289" actId="20577"/>
          <ac:spMkLst>
            <pc:docMk/>
            <pc:sldMk cId="1503284546" sldId="544"/>
            <ac:spMk id="15" creationId="{1D692202-CF83-1E64-B682-0B5C846857CC}"/>
          </ac:spMkLst>
        </pc:spChg>
        <pc:spChg chg="add mod">
          <ac:chgData name="Trish Jackman" userId="fe66a203-1854-4504-9360-b44895e5a45c" providerId="ADAL" clId="{8D7587C9-8EE2-4F0D-AD6E-1ED39E1286D8}" dt="2025-04-02T13:47:35.563" v="288" actId="1076"/>
          <ac:spMkLst>
            <pc:docMk/>
            <pc:sldMk cId="1503284546" sldId="544"/>
            <ac:spMk id="16" creationId="{2D73A43B-AA5D-CAF1-976E-3056A7EED9A6}"/>
          </ac:spMkLst>
        </pc:spChg>
        <pc:graphicFrameChg chg="add del modGraphic">
          <ac:chgData name="Trish Jackman" userId="fe66a203-1854-4504-9360-b44895e5a45c" providerId="ADAL" clId="{8D7587C9-8EE2-4F0D-AD6E-1ED39E1286D8}" dt="2025-04-02T13:42:36.287" v="173" actId="27309"/>
          <ac:graphicFrameMkLst>
            <pc:docMk/>
            <pc:sldMk cId="1503284546" sldId="544"/>
            <ac:graphicFrameMk id="4" creationId="{709F844D-2E69-9E7C-4309-CF9A5CA62141}"/>
          </ac:graphicFrameMkLst>
        </pc:graphicFrameChg>
        <pc:graphicFrameChg chg="add mod">
          <ac:chgData name="Trish Jackman" userId="fe66a203-1854-4504-9360-b44895e5a45c" providerId="ADAL" clId="{8D7587C9-8EE2-4F0D-AD6E-1ED39E1286D8}" dt="2025-04-02T13:46:59.698" v="252" actId="208"/>
          <ac:graphicFrameMkLst>
            <pc:docMk/>
            <pc:sldMk cId="1503284546" sldId="544"/>
            <ac:graphicFrameMk id="6" creationId="{88935326-3418-BE58-8801-8A4FE8D0E37B}"/>
          </ac:graphicFrameMkLst>
        </pc:graphicFrameChg>
        <pc:picChg chg="del">
          <ac:chgData name="Trish Jackman" userId="fe66a203-1854-4504-9360-b44895e5a45c" providerId="ADAL" clId="{8D7587C9-8EE2-4F0D-AD6E-1ED39E1286D8}" dt="2025-04-02T13:42:33.116" v="171" actId="478"/>
          <ac:picMkLst>
            <pc:docMk/>
            <pc:sldMk cId="1503284546" sldId="544"/>
            <ac:picMk id="3" creationId="{40904FB4-FA34-2D0E-6C14-D1C95E571732}"/>
          </ac:picMkLst>
        </pc:picChg>
        <pc:picChg chg="del">
          <ac:chgData name="Trish Jackman" userId="fe66a203-1854-4504-9360-b44895e5a45c" providerId="ADAL" clId="{8D7587C9-8EE2-4F0D-AD6E-1ED39E1286D8}" dt="2025-04-02T13:42:38.128" v="174" actId="478"/>
          <ac:picMkLst>
            <pc:docMk/>
            <pc:sldMk cId="1503284546" sldId="544"/>
            <ac:picMk id="7" creationId="{80E40515-0E1F-51B4-4E00-22AF4889CB9E}"/>
          </ac:picMkLst>
        </pc:picChg>
        <pc:picChg chg="del">
          <ac:chgData name="Trish Jackman" userId="fe66a203-1854-4504-9360-b44895e5a45c" providerId="ADAL" clId="{8D7587C9-8EE2-4F0D-AD6E-1ED39E1286D8}" dt="2025-04-02T13:42:38.128" v="174" actId="478"/>
          <ac:picMkLst>
            <pc:docMk/>
            <pc:sldMk cId="1503284546" sldId="544"/>
            <ac:picMk id="8" creationId="{9ACC7B2D-D4F6-01FD-C0D9-C4EF1CCE0BCD}"/>
          </ac:picMkLst>
        </pc:picChg>
        <pc:picChg chg="del">
          <ac:chgData name="Trish Jackman" userId="fe66a203-1854-4504-9360-b44895e5a45c" providerId="ADAL" clId="{8D7587C9-8EE2-4F0D-AD6E-1ED39E1286D8}" dt="2025-04-02T13:42:38.128" v="174" actId="478"/>
          <ac:picMkLst>
            <pc:docMk/>
            <pc:sldMk cId="1503284546" sldId="544"/>
            <ac:picMk id="9" creationId="{20094FA2-88E2-BA81-7DFB-4BB8E4A4C0E5}"/>
          </ac:picMkLst>
        </pc:picChg>
        <pc:picChg chg="del">
          <ac:chgData name="Trish Jackman" userId="fe66a203-1854-4504-9360-b44895e5a45c" providerId="ADAL" clId="{8D7587C9-8EE2-4F0D-AD6E-1ED39E1286D8}" dt="2025-04-02T13:42:38.128" v="174" actId="478"/>
          <ac:picMkLst>
            <pc:docMk/>
            <pc:sldMk cId="1503284546" sldId="544"/>
            <ac:picMk id="13" creationId="{C07FCBB0-19FC-E6A8-B236-15A4E8FDF39C}"/>
          </ac:picMkLst>
        </pc:picChg>
      </pc:sldChg>
      <pc:sldChg chg="addSp delSp modSp add mod">
        <pc:chgData name="Trish Jackman" userId="fe66a203-1854-4504-9360-b44895e5a45c" providerId="ADAL" clId="{8D7587C9-8EE2-4F0D-AD6E-1ED39E1286D8}" dt="2025-04-02T14:25:32.177" v="722" actId="20577"/>
        <pc:sldMkLst>
          <pc:docMk/>
          <pc:sldMk cId="59624453" sldId="545"/>
        </pc:sldMkLst>
        <pc:spChg chg="del">
          <ac:chgData name="Trish Jackman" userId="fe66a203-1854-4504-9360-b44895e5a45c" providerId="ADAL" clId="{8D7587C9-8EE2-4F0D-AD6E-1ED39E1286D8}" dt="2025-04-02T13:53:16.392" v="440" actId="478"/>
          <ac:spMkLst>
            <pc:docMk/>
            <pc:sldMk cId="59624453" sldId="545"/>
            <ac:spMk id="2" creationId="{F84E3F09-583B-005B-F546-60F9D9B7F817}"/>
          </ac:spMkLst>
        </pc:spChg>
        <pc:spChg chg="del">
          <ac:chgData name="Trish Jackman" userId="fe66a203-1854-4504-9360-b44895e5a45c" providerId="ADAL" clId="{8D7587C9-8EE2-4F0D-AD6E-1ED39E1286D8}" dt="2025-04-02T13:53:42.881" v="454" actId="21"/>
          <ac:spMkLst>
            <pc:docMk/>
            <pc:sldMk cId="59624453" sldId="545"/>
            <ac:spMk id="4" creationId="{F38C158B-0037-23C3-F17C-21C4F933F04F}"/>
          </ac:spMkLst>
        </pc:spChg>
        <pc:spChg chg="del">
          <ac:chgData name="Trish Jackman" userId="fe66a203-1854-4504-9360-b44895e5a45c" providerId="ADAL" clId="{8D7587C9-8EE2-4F0D-AD6E-1ED39E1286D8}" dt="2025-04-02T13:53:17.289" v="441" actId="478"/>
          <ac:spMkLst>
            <pc:docMk/>
            <pc:sldMk cId="59624453" sldId="545"/>
            <ac:spMk id="6" creationId="{2C18F5BF-C5A7-672F-3990-31FE3500ABB5}"/>
          </ac:spMkLst>
        </pc:spChg>
        <pc:spChg chg="del">
          <ac:chgData name="Trish Jackman" userId="fe66a203-1854-4504-9360-b44895e5a45c" providerId="ADAL" clId="{8D7587C9-8EE2-4F0D-AD6E-1ED39E1286D8}" dt="2025-04-02T13:53:16.392" v="440" actId="478"/>
          <ac:spMkLst>
            <pc:docMk/>
            <pc:sldMk cId="59624453" sldId="545"/>
            <ac:spMk id="10" creationId="{B0E2D66C-1A84-FBAA-57DE-F9F1848A1E87}"/>
          </ac:spMkLst>
        </pc:spChg>
        <pc:spChg chg="del">
          <ac:chgData name="Trish Jackman" userId="fe66a203-1854-4504-9360-b44895e5a45c" providerId="ADAL" clId="{8D7587C9-8EE2-4F0D-AD6E-1ED39E1286D8}" dt="2025-04-02T13:53:13.436" v="438" actId="21"/>
          <ac:spMkLst>
            <pc:docMk/>
            <pc:sldMk cId="59624453" sldId="545"/>
            <ac:spMk id="11" creationId="{327492F1-B14A-6F38-7CC3-B6CAEDBC7786}"/>
          </ac:spMkLst>
        </pc:spChg>
        <pc:spChg chg="del">
          <ac:chgData name="Trish Jackman" userId="fe66a203-1854-4504-9360-b44895e5a45c" providerId="ADAL" clId="{8D7587C9-8EE2-4F0D-AD6E-1ED39E1286D8}" dt="2025-04-02T13:53:16.392" v="440" actId="478"/>
          <ac:spMkLst>
            <pc:docMk/>
            <pc:sldMk cId="59624453" sldId="545"/>
            <ac:spMk id="12" creationId="{6B866836-8DAA-E944-865B-952155E08F7E}"/>
          </ac:spMkLst>
        </pc:spChg>
        <pc:spChg chg="del">
          <ac:chgData name="Trish Jackman" userId="fe66a203-1854-4504-9360-b44895e5a45c" providerId="ADAL" clId="{8D7587C9-8EE2-4F0D-AD6E-1ED39E1286D8}" dt="2025-04-02T13:53:16.392" v="440" actId="478"/>
          <ac:spMkLst>
            <pc:docMk/>
            <pc:sldMk cId="59624453" sldId="545"/>
            <ac:spMk id="14" creationId="{6C157C5A-34E7-1D21-E49B-0DDF712C4041}"/>
          </ac:spMkLst>
        </pc:spChg>
        <pc:spChg chg="del">
          <ac:chgData name="Trish Jackman" userId="fe66a203-1854-4504-9360-b44895e5a45c" providerId="ADAL" clId="{8D7587C9-8EE2-4F0D-AD6E-1ED39E1286D8}" dt="2025-04-02T13:53:16.392" v="440" actId="478"/>
          <ac:spMkLst>
            <pc:docMk/>
            <pc:sldMk cId="59624453" sldId="545"/>
            <ac:spMk id="15" creationId="{AB97494A-9AC3-29A2-5EAC-C90450A64B0B}"/>
          </ac:spMkLst>
        </pc:spChg>
        <pc:spChg chg="del">
          <ac:chgData name="Trish Jackman" userId="fe66a203-1854-4504-9360-b44895e5a45c" providerId="ADAL" clId="{8D7587C9-8EE2-4F0D-AD6E-1ED39E1286D8}" dt="2025-04-02T13:53:18.318" v="442" actId="478"/>
          <ac:spMkLst>
            <pc:docMk/>
            <pc:sldMk cId="59624453" sldId="545"/>
            <ac:spMk id="16" creationId="{04C3D247-3875-42B5-4411-CEC3F41BC598}"/>
          </ac:spMkLst>
        </pc:spChg>
        <pc:spChg chg="add del mod">
          <ac:chgData name="Trish Jackman" userId="fe66a203-1854-4504-9360-b44895e5a45c" providerId="ADAL" clId="{8D7587C9-8EE2-4F0D-AD6E-1ED39E1286D8}" dt="2025-04-02T14:25:28.289" v="714" actId="478"/>
          <ac:spMkLst>
            <pc:docMk/>
            <pc:sldMk cId="59624453" sldId="545"/>
            <ac:spMk id="17" creationId="{4683AAEB-90EA-D3BC-C7B8-E146081090C8}"/>
          </ac:spMkLst>
        </pc:spChg>
        <pc:spChg chg="add mod">
          <ac:chgData name="Trish Jackman" userId="fe66a203-1854-4504-9360-b44895e5a45c" providerId="ADAL" clId="{8D7587C9-8EE2-4F0D-AD6E-1ED39E1286D8}" dt="2025-04-02T13:56:32.945" v="567" actId="1076"/>
          <ac:spMkLst>
            <pc:docMk/>
            <pc:sldMk cId="59624453" sldId="545"/>
            <ac:spMk id="18" creationId="{6D5EF56D-C50E-8CC4-7550-1484EFB14E0F}"/>
          </ac:spMkLst>
        </pc:spChg>
        <pc:spChg chg="add mod">
          <ac:chgData name="Trish Jackman" userId="fe66a203-1854-4504-9360-b44895e5a45c" providerId="ADAL" clId="{8D7587C9-8EE2-4F0D-AD6E-1ED39E1286D8}" dt="2025-04-02T14:25:32.177" v="722" actId="20577"/>
          <ac:spMkLst>
            <pc:docMk/>
            <pc:sldMk cId="59624453" sldId="545"/>
            <ac:spMk id="19" creationId="{95DA2627-DA01-C0B4-30EA-D410AA05EA90}"/>
          </ac:spMkLst>
        </pc:spChg>
        <pc:graphicFrameChg chg="add mod">
          <ac:chgData name="Trish Jackman" userId="fe66a203-1854-4504-9360-b44895e5a45c" providerId="ADAL" clId="{8D7587C9-8EE2-4F0D-AD6E-1ED39E1286D8}" dt="2025-04-02T13:55:39.306" v="475" actId="1076"/>
          <ac:graphicFrameMkLst>
            <pc:docMk/>
            <pc:sldMk cId="59624453" sldId="545"/>
            <ac:graphicFrameMk id="3" creationId="{B5A5FB03-7CFC-D572-F307-D07601F94DCA}"/>
          </ac:graphicFrameMkLst>
        </pc:graphicFrameChg>
        <pc:picChg chg="del">
          <ac:chgData name="Trish Jackman" userId="fe66a203-1854-4504-9360-b44895e5a45c" providerId="ADAL" clId="{8D7587C9-8EE2-4F0D-AD6E-1ED39E1286D8}" dt="2025-04-02T13:53:14.246" v="439" actId="21"/>
          <ac:picMkLst>
            <pc:docMk/>
            <pc:sldMk cId="59624453" sldId="545"/>
            <ac:picMk id="7" creationId="{AD439DB8-DD30-F7E7-00D2-BD3BF5431253}"/>
          </ac:picMkLst>
        </pc:picChg>
        <pc:picChg chg="del">
          <ac:chgData name="Trish Jackman" userId="fe66a203-1854-4504-9360-b44895e5a45c" providerId="ADAL" clId="{8D7587C9-8EE2-4F0D-AD6E-1ED39E1286D8}" dt="2025-04-02T13:53:11.778" v="437" actId="21"/>
          <ac:picMkLst>
            <pc:docMk/>
            <pc:sldMk cId="59624453" sldId="545"/>
            <ac:picMk id="8" creationId="{CEF6FAC4-3574-1437-3E00-5BCF567E3113}"/>
          </ac:picMkLst>
        </pc:picChg>
        <pc:picChg chg="del">
          <ac:chgData name="Trish Jackman" userId="fe66a203-1854-4504-9360-b44895e5a45c" providerId="ADAL" clId="{8D7587C9-8EE2-4F0D-AD6E-1ED39E1286D8}" dt="2025-04-02T13:53:16.392" v="440" actId="478"/>
          <ac:picMkLst>
            <pc:docMk/>
            <pc:sldMk cId="59624453" sldId="545"/>
            <ac:picMk id="9" creationId="{B86868A7-6792-BE52-3104-46D0D99F2DE6}"/>
          </ac:picMkLst>
        </pc:picChg>
        <pc:picChg chg="del">
          <ac:chgData name="Trish Jackman" userId="fe66a203-1854-4504-9360-b44895e5a45c" providerId="ADAL" clId="{8D7587C9-8EE2-4F0D-AD6E-1ED39E1286D8}" dt="2025-04-02T13:53:16.392" v="440" actId="478"/>
          <ac:picMkLst>
            <pc:docMk/>
            <pc:sldMk cId="59624453" sldId="545"/>
            <ac:picMk id="13" creationId="{F1A42F4D-09AF-29AB-F957-F18C42F7A36D}"/>
          </ac:picMkLst>
        </pc:picChg>
      </pc:sldChg>
      <pc:sldChg chg="mod">
        <pc:chgData name="Trish Jackman" userId="fe66a203-1854-4504-9360-b44895e5a45c" providerId="ADAL" clId="{8D7587C9-8EE2-4F0D-AD6E-1ED39E1286D8}" dt="2025-04-02T13:57:21.764" v="575" actId="27918"/>
        <pc:sldMkLst>
          <pc:docMk/>
          <pc:sldMk cId="2138501999" sldId="547"/>
        </pc:sldMkLst>
      </pc:sldChg>
      <pc:sldChg chg="modSp mod">
        <pc:chgData name="Trish Jackman" userId="fe66a203-1854-4504-9360-b44895e5a45c" providerId="ADAL" clId="{8D7587C9-8EE2-4F0D-AD6E-1ED39E1286D8}" dt="2025-04-02T13:57:52.367" v="578" actId="20577"/>
        <pc:sldMkLst>
          <pc:docMk/>
          <pc:sldMk cId="2462917895" sldId="548"/>
        </pc:sldMkLst>
        <pc:spChg chg="mod">
          <ac:chgData name="Trish Jackman" userId="fe66a203-1854-4504-9360-b44895e5a45c" providerId="ADAL" clId="{8D7587C9-8EE2-4F0D-AD6E-1ED39E1286D8}" dt="2025-04-02T13:57:52.367" v="578" actId="20577"/>
          <ac:spMkLst>
            <pc:docMk/>
            <pc:sldMk cId="2462917895" sldId="548"/>
            <ac:spMk id="17" creationId="{CF763D92-F1D7-2F55-E47E-2897DD7643F5}"/>
          </ac:spMkLst>
        </pc:spChg>
      </pc:sldChg>
      <pc:sldChg chg="addSp delSp modSp mod ord">
        <pc:chgData name="Trish Jackman" userId="fe66a203-1854-4504-9360-b44895e5a45c" providerId="ADAL" clId="{8D7587C9-8EE2-4F0D-AD6E-1ED39E1286D8}" dt="2025-04-02T14:20:42.907" v="647"/>
        <pc:sldMkLst>
          <pc:docMk/>
          <pc:sldMk cId="3687776280" sldId="549"/>
        </pc:sldMkLst>
        <pc:picChg chg="add mod">
          <ac:chgData name="Trish Jackman" userId="fe66a203-1854-4504-9360-b44895e5a45c" providerId="ADAL" clId="{8D7587C9-8EE2-4F0D-AD6E-1ED39E1286D8}" dt="2025-04-02T13:58:16.713" v="582" actId="1076"/>
          <ac:picMkLst>
            <pc:docMk/>
            <pc:sldMk cId="3687776280" sldId="549"/>
            <ac:picMk id="3" creationId="{2ED90226-2D13-8C0D-E81B-60E94190ABB3}"/>
          </ac:picMkLst>
        </pc:picChg>
        <pc:picChg chg="del">
          <ac:chgData name="Trish Jackman" userId="fe66a203-1854-4504-9360-b44895e5a45c" providerId="ADAL" clId="{8D7587C9-8EE2-4F0D-AD6E-1ED39E1286D8}" dt="2025-04-02T13:58:14.157" v="580" actId="478"/>
          <ac:picMkLst>
            <pc:docMk/>
            <pc:sldMk cId="3687776280" sldId="549"/>
            <ac:picMk id="4" creationId="{5FB67C44-A81B-BDC0-310D-89327E18D1F1}"/>
          </ac:picMkLst>
        </pc:picChg>
      </pc:sldChg>
      <pc:sldChg chg="modSp add mod">
        <pc:chgData name="Trish Jackman" userId="fe66a203-1854-4504-9360-b44895e5a45c" providerId="ADAL" clId="{8D7587C9-8EE2-4F0D-AD6E-1ED39E1286D8}" dt="2025-04-02T14:26:08.804" v="759" actId="20577"/>
        <pc:sldMkLst>
          <pc:docMk/>
          <pc:sldMk cId="2512126214" sldId="550"/>
        </pc:sldMkLst>
        <pc:spChg chg="mod">
          <ac:chgData name="Trish Jackman" userId="fe66a203-1854-4504-9360-b44895e5a45c" providerId="ADAL" clId="{8D7587C9-8EE2-4F0D-AD6E-1ED39E1286D8}" dt="2025-04-02T14:26:08.804" v="759" actId="20577"/>
          <ac:spMkLst>
            <pc:docMk/>
            <pc:sldMk cId="2512126214" sldId="550"/>
            <ac:spMk id="2" creationId="{2FDE486B-DA21-8002-4CC8-D5C9105D5F27}"/>
          </ac:spMkLst>
        </pc:spChg>
        <pc:spChg chg="mod">
          <ac:chgData name="Trish Jackman" userId="fe66a203-1854-4504-9360-b44895e5a45c" providerId="ADAL" clId="{8D7587C9-8EE2-4F0D-AD6E-1ED39E1286D8}" dt="2025-04-02T14:25:09.893" v="712" actId="27636"/>
          <ac:spMkLst>
            <pc:docMk/>
            <pc:sldMk cId="2512126214" sldId="550"/>
            <ac:spMk id="4" creationId="{09C72E2F-13B3-E9C6-7AEE-F2874CDE79BC}"/>
          </ac:spMkLst>
        </pc:spChg>
        <pc:spChg chg="mod">
          <ac:chgData name="Trish Jackman" userId="fe66a203-1854-4504-9360-b44895e5a45c" providerId="ADAL" clId="{8D7587C9-8EE2-4F0D-AD6E-1ED39E1286D8}" dt="2025-04-02T14:25:13.574" v="713" actId="1076"/>
          <ac:spMkLst>
            <pc:docMk/>
            <pc:sldMk cId="2512126214" sldId="550"/>
            <ac:spMk id="7" creationId="{F4544E31-EA54-13A5-97BE-801C6F15C364}"/>
          </ac:spMkLst>
        </pc:spChg>
      </pc:sldChg>
      <pc:sldChg chg="modSp add del mod">
        <pc:chgData name="Trish Jackman" userId="fe66a203-1854-4504-9360-b44895e5a45c" providerId="ADAL" clId="{8D7587C9-8EE2-4F0D-AD6E-1ED39E1286D8}" dt="2025-04-02T14:20:59.614" v="648" actId="47"/>
        <pc:sldMkLst>
          <pc:docMk/>
          <pc:sldMk cId="540505443" sldId="551"/>
        </pc:sldMkLst>
        <pc:spChg chg="mod">
          <ac:chgData name="Trish Jackman" userId="fe66a203-1854-4504-9360-b44895e5a45c" providerId="ADAL" clId="{8D7587C9-8EE2-4F0D-AD6E-1ED39E1286D8}" dt="2025-04-02T14:01:24.652" v="615"/>
          <ac:spMkLst>
            <pc:docMk/>
            <pc:sldMk cId="540505443" sldId="551"/>
            <ac:spMk id="2" creationId="{D76FFC60-1032-606A-487E-A4ABA8A5946A}"/>
          </ac:spMkLst>
        </pc:spChg>
        <pc:spChg chg="mod">
          <ac:chgData name="Trish Jackman" userId="fe66a203-1854-4504-9360-b44895e5a45c" providerId="ADAL" clId="{8D7587C9-8EE2-4F0D-AD6E-1ED39E1286D8}" dt="2025-04-02T14:01:38.967" v="619"/>
          <ac:spMkLst>
            <pc:docMk/>
            <pc:sldMk cId="540505443" sldId="551"/>
            <ac:spMk id="4" creationId="{513509CD-43E4-AA89-1284-A8543F0687E8}"/>
          </ac:spMkLst>
        </pc:spChg>
        <pc:spChg chg="mod">
          <ac:chgData name="Trish Jackman" userId="fe66a203-1854-4504-9360-b44895e5a45c" providerId="ADAL" clId="{8D7587C9-8EE2-4F0D-AD6E-1ED39E1286D8}" dt="2025-04-02T14:01:51.218" v="620"/>
          <ac:spMkLst>
            <pc:docMk/>
            <pc:sldMk cId="540505443" sldId="551"/>
            <ac:spMk id="7" creationId="{CE56322D-750B-4029-C4F6-C6B79D2A184E}"/>
          </ac:spMkLst>
        </pc:spChg>
      </pc:sldChg>
      <pc:sldChg chg="del">
        <pc:chgData name="Trish Jackman" userId="fe66a203-1854-4504-9360-b44895e5a45c" providerId="ADAL" clId="{8D7587C9-8EE2-4F0D-AD6E-1ED39E1286D8}" dt="2025-04-02T14:21:47.170" v="654" actId="47"/>
        <pc:sldMkLst>
          <pc:docMk/>
          <pc:sldMk cId="4254269698" sldId="551"/>
        </pc:sldMkLst>
      </pc:sldChg>
      <pc:sldChg chg="modSp add mod">
        <pc:chgData name="Trish Jackman" userId="fe66a203-1854-4504-9360-b44895e5a45c" providerId="ADAL" clId="{8D7587C9-8EE2-4F0D-AD6E-1ED39E1286D8}" dt="2025-04-02T14:26:16.212" v="763" actId="20577"/>
        <pc:sldMkLst>
          <pc:docMk/>
          <pc:sldMk cId="3193442689" sldId="552"/>
        </pc:sldMkLst>
        <pc:spChg chg="mod">
          <ac:chgData name="Trish Jackman" userId="fe66a203-1854-4504-9360-b44895e5a45c" providerId="ADAL" clId="{8D7587C9-8EE2-4F0D-AD6E-1ED39E1286D8}" dt="2025-04-02T14:26:16.212" v="763" actId="20577"/>
          <ac:spMkLst>
            <pc:docMk/>
            <pc:sldMk cId="3193442689" sldId="552"/>
            <ac:spMk id="2" creationId="{3946E8BC-0773-203E-528A-F9BCBEED60E3}"/>
          </ac:spMkLst>
        </pc:spChg>
      </pc:sldChg>
      <pc:sldChg chg="addSp delSp modSp add mod">
        <pc:chgData name="Trish Jackman" userId="fe66a203-1854-4504-9360-b44895e5a45c" providerId="ADAL" clId="{8D7587C9-8EE2-4F0D-AD6E-1ED39E1286D8}" dt="2025-04-02T14:26:29.247" v="768" actId="20577"/>
        <pc:sldMkLst>
          <pc:docMk/>
          <pc:sldMk cId="2124080992" sldId="553"/>
        </pc:sldMkLst>
        <pc:spChg chg="mod">
          <ac:chgData name="Trish Jackman" userId="fe66a203-1854-4504-9360-b44895e5a45c" providerId="ADAL" clId="{8D7587C9-8EE2-4F0D-AD6E-1ED39E1286D8}" dt="2025-04-02T14:26:29.247" v="768" actId="20577"/>
          <ac:spMkLst>
            <pc:docMk/>
            <pc:sldMk cId="2124080992" sldId="553"/>
            <ac:spMk id="2" creationId="{D449F2E6-77DF-D7FF-4566-128C60A04149}"/>
          </ac:spMkLst>
        </pc:spChg>
        <pc:spChg chg="mod">
          <ac:chgData name="Trish Jackman" userId="fe66a203-1854-4504-9360-b44895e5a45c" providerId="ADAL" clId="{8D7587C9-8EE2-4F0D-AD6E-1ED39E1286D8}" dt="2025-04-02T14:18:54.450" v="628"/>
          <ac:spMkLst>
            <pc:docMk/>
            <pc:sldMk cId="2124080992" sldId="553"/>
            <ac:spMk id="4" creationId="{876E740F-7E81-BA3D-685F-5D164D1017DE}"/>
          </ac:spMkLst>
        </pc:spChg>
        <pc:spChg chg="add mod">
          <ac:chgData name="Trish Jackman" userId="fe66a203-1854-4504-9360-b44895e5a45c" providerId="ADAL" clId="{8D7587C9-8EE2-4F0D-AD6E-1ED39E1286D8}" dt="2025-04-02T14:18:59.815" v="630"/>
          <ac:spMkLst>
            <pc:docMk/>
            <pc:sldMk cId="2124080992" sldId="553"/>
            <ac:spMk id="6" creationId="{7603D231-8905-92C0-3DE9-53D686742FBF}"/>
          </ac:spMkLst>
        </pc:spChg>
        <pc:spChg chg="del">
          <ac:chgData name="Trish Jackman" userId="fe66a203-1854-4504-9360-b44895e5a45c" providerId="ADAL" clId="{8D7587C9-8EE2-4F0D-AD6E-1ED39E1286D8}" dt="2025-04-02T14:18:56.108" v="629" actId="478"/>
          <ac:spMkLst>
            <pc:docMk/>
            <pc:sldMk cId="2124080992" sldId="553"/>
            <ac:spMk id="7" creationId="{4AA2A164-84F1-8EB0-7913-F3692E687DA2}"/>
          </ac:spMkLst>
        </pc:spChg>
        <pc:picChg chg="add">
          <ac:chgData name="Trish Jackman" userId="fe66a203-1854-4504-9360-b44895e5a45c" providerId="ADAL" clId="{8D7587C9-8EE2-4F0D-AD6E-1ED39E1286D8}" dt="2025-04-02T14:18:35.780" v="624"/>
          <ac:picMkLst>
            <pc:docMk/>
            <pc:sldMk cId="2124080992" sldId="553"/>
            <ac:picMk id="3" creationId="{252F82B0-8525-96FD-903F-E9403A88BB70}"/>
          </ac:picMkLst>
        </pc:picChg>
      </pc:sldChg>
      <pc:sldChg chg="modSp mod">
        <pc:chgData name="Trish Jackman" userId="fe66a203-1854-4504-9360-b44895e5a45c" providerId="ADAL" clId="{8D7587C9-8EE2-4F0D-AD6E-1ED39E1286D8}" dt="2025-04-02T14:26:37.346" v="772" actId="20577"/>
        <pc:sldMkLst>
          <pc:docMk/>
          <pc:sldMk cId="1375354476" sldId="554"/>
        </pc:sldMkLst>
        <pc:spChg chg="mod">
          <ac:chgData name="Trish Jackman" userId="fe66a203-1854-4504-9360-b44895e5a45c" providerId="ADAL" clId="{8D7587C9-8EE2-4F0D-AD6E-1ED39E1286D8}" dt="2025-04-02T14:26:37.346" v="772" actId="20577"/>
          <ac:spMkLst>
            <pc:docMk/>
            <pc:sldMk cId="1375354476" sldId="554"/>
            <ac:spMk id="2" creationId="{BEAF30E2-A1D2-6976-0FC6-4277C2BAD99E}"/>
          </ac:spMkLst>
        </pc:spChg>
      </pc:sldChg>
      <pc:sldChg chg="add del setBg">
        <pc:chgData name="Trish Jackman" userId="fe66a203-1854-4504-9360-b44895e5a45c" providerId="ADAL" clId="{8D7587C9-8EE2-4F0D-AD6E-1ED39E1286D8}" dt="2025-04-02T14:18:42.232" v="626"/>
        <pc:sldMkLst>
          <pc:docMk/>
          <pc:sldMk cId="1882507212" sldId="554"/>
        </pc:sldMkLst>
      </pc:sldChg>
      <pc:sldChg chg="modSp mod">
        <pc:chgData name="Trish Jackman" userId="fe66a203-1854-4504-9360-b44895e5a45c" providerId="ADAL" clId="{8D7587C9-8EE2-4F0D-AD6E-1ED39E1286D8}" dt="2025-04-02T14:26:44.130" v="776" actId="20577"/>
        <pc:sldMkLst>
          <pc:docMk/>
          <pc:sldMk cId="3933138718" sldId="555"/>
        </pc:sldMkLst>
        <pc:spChg chg="mod">
          <ac:chgData name="Trish Jackman" userId="fe66a203-1854-4504-9360-b44895e5a45c" providerId="ADAL" clId="{8D7587C9-8EE2-4F0D-AD6E-1ED39E1286D8}" dt="2025-04-02T14:26:44.130" v="776" actId="20577"/>
          <ac:spMkLst>
            <pc:docMk/>
            <pc:sldMk cId="3933138718" sldId="555"/>
            <ac:spMk id="2" creationId="{BEAF30E2-A1D2-6976-0FC6-4277C2BAD99E}"/>
          </ac:spMkLst>
        </pc:spChg>
        <pc:spChg chg="mod">
          <ac:chgData name="Trish Jackman" userId="fe66a203-1854-4504-9360-b44895e5a45c" providerId="ADAL" clId="{8D7587C9-8EE2-4F0D-AD6E-1ED39E1286D8}" dt="2025-04-02T14:19:29.357" v="635" actId="1076"/>
          <ac:spMkLst>
            <pc:docMk/>
            <pc:sldMk cId="3933138718" sldId="555"/>
            <ac:spMk id="3" creationId="{4AF3C883-0528-448C-3D8A-0CD2100E16AF}"/>
          </ac:spMkLst>
        </pc:spChg>
      </pc:sldChg>
      <pc:sldChg chg="modAnim">
        <pc:chgData name="Trish Jackman" userId="fe66a203-1854-4504-9360-b44895e5a45c" providerId="ADAL" clId="{8D7587C9-8EE2-4F0D-AD6E-1ED39E1286D8}" dt="2025-04-02T14:21:35.438" v="653"/>
        <pc:sldMkLst>
          <pc:docMk/>
          <pc:sldMk cId="2661991986" sldId="556"/>
        </pc:sldMkLst>
      </pc:sldChg>
      <pc:sldChg chg="modSp del modAnim">
        <pc:chgData name="Trish Jackman" userId="fe66a203-1854-4504-9360-b44895e5a45c" providerId="ADAL" clId="{8D7587C9-8EE2-4F0D-AD6E-1ED39E1286D8}" dt="2025-04-02T14:27:45.012" v="921" actId="20577"/>
        <pc:sldMkLst>
          <pc:docMk/>
          <pc:sldMk cId="73724983" sldId="557"/>
        </pc:sldMkLst>
        <pc:spChg chg="mod">
          <ac:chgData name="Trish Jackman" userId="fe66a203-1854-4504-9360-b44895e5a45c" providerId="ADAL" clId="{8D7587C9-8EE2-4F0D-AD6E-1ED39E1286D8}" dt="2025-04-02T14:27:05.089" v="797" actId="6549"/>
          <ac:spMkLst>
            <pc:docMk/>
            <pc:sldMk cId="73724983" sldId="557"/>
            <ac:spMk id="2" creationId="{BEAF30E2-A1D2-6976-0FC6-4277C2BAD99E}"/>
          </ac:spMkLst>
        </pc:spChg>
        <pc:spChg chg="mod">
          <ac:chgData name="Trish Jackman" userId="fe66a203-1854-4504-9360-b44895e5a45c" providerId="ADAL" clId="{8D7587C9-8EE2-4F0D-AD6E-1ED39E1286D8}" dt="2025-04-02T14:27:45.012" v="921" actId="20577"/>
          <ac:spMkLst>
            <pc:docMk/>
            <pc:sldMk cId="73724983" sldId="557"/>
            <ac:spMk id="3" creationId="{4AF3C883-0528-448C-3D8A-0CD2100E16A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universityoflincoln-my.sharepoint.com/personal/pjackman_lincoln_ac_uk/Documents/Research/0%20Current%20Papers/Loneliness%20Review/Publication%20tren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1"/>
          <c:tx>
            <c:strRef>
              <c:f>'[Publication trend.xlsx]Sheet3'!$C$1</c:f>
              <c:strCache>
                <c:ptCount val="1"/>
                <c:pt idx="0">
                  <c:v>Total publications</c:v>
                </c:pt>
              </c:strCache>
            </c:strRef>
          </c:tx>
          <c:spPr>
            <a:ln w="28575" cap="rnd">
              <a:solidFill>
                <a:schemeClr val="tx1"/>
              </a:solidFill>
              <a:round/>
            </a:ln>
            <a:effectLst/>
          </c:spPr>
          <c:marker>
            <c:symbol val="none"/>
          </c:marker>
          <c:cat>
            <c:strRef>
              <c:f>'[Publication trend.xlsx]Sheet3'!$B$2:$B$41</c:f>
              <c:strCache>
                <c:ptCount val="40"/>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pt idx="37">
                  <c:v>2022</c:v>
                </c:pt>
                <c:pt idx="38">
                  <c:v>2023</c:v>
                </c:pt>
                <c:pt idx="39">
                  <c:v>*2024</c:v>
                </c:pt>
              </c:strCache>
            </c:strRef>
          </c:cat>
          <c:val>
            <c:numRef>
              <c:f>'[Publication trend.xlsx]Sheet3'!$C$2:$C$41</c:f>
              <c:numCache>
                <c:formatCode>General</c:formatCode>
                <c:ptCount val="40"/>
                <c:pt idx="0">
                  <c:v>1</c:v>
                </c:pt>
                <c:pt idx="1">
                  <c:v>0</c:v>
                </c:pt>
                <c:pt idx="2">
                  <c:v>0</c:v>
                </c:pt>
                <c:pt idx="3">
                  <c:v>1</c:v>
                </c:pt>
                <c:pt idx="4">
                  <c:v>0</c:v>
                </c:pt>
                <c:pt idx="5">
                  <c:v>0</c:v>
                </c:pt>
                <c:pt idx="6">
                  <c:v>0</c:v>
                </c:pt>
                <c:pt idx="7">
                  <c:v>0</c:v>
                </c:pt>
                <c:pt idx="8">
                  <c:v>0</c:v>
                </c:pt>
                <c:pt idx="9">
                  <c:v>0</c:v>
                </c:pt>
                <c:pt idx="10">
                  <c:v>0</c:v>
                </c:pt>
                <c:pt idx="11">
                  <c:v>1</c:v>
                </c:pt>
                <c:pt idx="12">
                  <c:v>0</c:v>
                </c:pt>
                <c:pt idx="13">
                  <c:v>0</c:v>
                </c:pt>
                <c:pt idx="14">
                  <c:v>2</c:v>
                </c:pt>
                <c:pt idx="15">
                  <c:v>1</c:v>
                </c:pt>
                <c:pt idx="16">
                  <c:v>1</c:v>
                </c:pt>
                <c:pt idx="17">
                  <c:v>0</c:v>
                </c:pt>
                <c:pt idx="18">
                  <c:v>1</c:v>
                </c:pt>
                <c:pt idx="19">
                  <c:v>2</c:v>
                </c:pt>
                <c:pt idx="20">
                  <c:v>0</c:v>
                </c:pt>
                <c:pt idx="21">
                  <c:v>0</c:v>
                </c:pt>
                <c:pt idx="22">
                  <c:v>1</c:v>
                </c:pt>
                <c:pt idx="23">
                  <c:v>3</c:v>
                </c:pt>
                <c:pt idx="24">
                  <c:v>1</c:v>
                </c:pt>
                <c:pt idx="25">
                  <c:v>2</c:v>
                </c:pt>
                <c:pt idx="26">
                  <c:v>1</c:v>
                </c:pt>
                <c:pt idx="27">
                  <c:v>3</c:v>
                </c:pt>
                <c:pt idx="28">
                  <c:v>5</c:v>
                </c:pt>
                <c:pt idx="29">
                  <c:v>8</c:v>
                </c:pt>
                <c:pt idx="30">
                  <c:v>8</c:v>
                </c:pt>
                <c:pt idx="31">
                  <c:v>6</c:v>
                </c:pt>
                <c:pt idx="32">
                  <c:v>10</c:v>
                </c:pt>
                <c:pt idx="33">
                  <c:v>14</c:v>
                </c:pt>
                <c:pt idx="34">
                  <c:v>13</c:v>
                </c:pt>
                <c:pt idx="35">
                  <c:v>18</c:v>
                </c:pt>
                <c:pt idx="36">
                  <c:v>24</c:v>
                </c:pt>
                <c:pt idx="37">
                  <c:v>28</c:v>
                </c:pt>
                <c:pt idx="38">
                  <c:v>23</c:v>
                </c:pt>
                <c:pt idx="39">
                  <c:v>16</c:v>
                </c:pt>
              </c:numCache>
            </c:numRef>
          </c:val>
          <c:smooth val="0"/>
          <c:extLst>
            <c:ext xmlns:c16="http://schemas.microsoft.com/office/drawing/2014/chart" uri="{C3380CC4-5D6E-409C-BE32-E72D297353CC}">
              <c16:uniqueId val="{00000000-0A77-48FE-8C75-1C17004778EC}"/>
            </c:ext>
          </c:extLst>
        </c:ser>
        <c:ser>
          <c:idx val="2"/>
          <c:order val="2"/>
          <c:tx>
            <c:strRef>
              <c:f>'[Publication trend.xlsx]Sheet3'!$D$1</c:f>
              <c:strCache>
                <c:ptCount val="1"/>
                <c:pt idx="0">
                  <c:v>Total publications in which loneliness was investigated as a primary objective</c:v>
                </c:pt>
              </c:strCache>
            </c:strRef>
          </c:tx>
          <c:spPr>
            <a:ln w="28575" cap="rnd">
              <a:solidFill>
                <a:schemeClr val="tx1"/>
              </a:solidFill>
              <a:prstDash val="dash"/>
              <a:round/>
            </a:ln>
            <a:effectLst/>
          </c:spPr>
          <c:marker>
            <c:symbol val="none"/>
          </c:marker>
          <c:cat>
            <c:strRef>
              <c:f>'[Publication trend.xlsx]Sheet3'!$B$2:$B$41</c:f>
              <c:strCache>
                <c:ptCount val="40"/>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pt idx="37">
                  <c:v>2022</c:v>
                </c:pt>
                <c:pt idx="38">
                  <c:v>2023</c:v>
                </c:pt>
                <c:pt idx="39">
                  <c:v>*2024</c:v>
                </c:pt>
              </c:strCache>
            </c:strRef>
          </c:cat>
          <c:val>
            <c:numRef>
              <c:f>'[Publication trend.xlsx]Sheet3'!$D$2:$D$41</c:f>
              <c:numCache>
                <c:formatCode>General</c:formatCode>
                <c:ptCount val="4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c:v>
                </c:pt>
                <c:pt idx="20">
                  <c:v>0</c:v>
                </c:pt>
                <c:pt idx="21">
                  <c:v>0</c:v>
                </c:pt>
                <c:pt idx="22">
                  <c:v>0</c:v>
                </c:pt>
                <c:pt idx="23">
                  <c:v>0</c:v>
                </c:pt>
                <c:pt idx="24">
                  <c:v>0</c:v>
                </c:pt>
                <c:pt idx="25">
                  <c:v>0</c:v>
                </c:pt>
                <c:pt idx="26">
                  <c:v>0</c:v>
                </c:pt>
                <c:pt idx="27">
                  <c:v>1</c:v>
                </c:pt>
                <c:pt idx="28">
                  <c:v>1</c:v>
                </c:pt>
                <c:pt idx="29">
                  <c:v>3</c:v>
                </c:pt>
                <c:pt idx="30">
                  <c:v>0</c:v>
                </c:pt>
                <c:pt idx="31">
                  <c:v>1</c:v>
                </c:pt>
                <c:pt idx="32">
                  <c:v>1</c:v>
                </c:pt>
                <c:pt idx="33">
                  <c:v>4</c:v>
                </c:pt>
                <c:pt idx="34">
                  <c:v>1</c:v>
                </c:pt>
                <c:pt idx="35">
                  <c:v>4</c:v>
                </c:pt>
                <c:pt idx="36">
                  <c:v>3</c:v>
                </c:pt>
                <c:pt idx="37">
                  <c:v>8</c:v>
                </c:pt>
                <c:pt idx="38">
                  <c:v>7</c:v>
                </c:pt>
                <c:pt idx="39">
                  <c:v>6</c:v>
                </c:pt>
              </c:numCache>
            </c:numRef>
          </c:val>
          <c:smooth val="0"/>
          <c:extLst>
            <c:ext xmlns:c16="http://schemas.microsoft.com/office/drawing/2014/chart" uri="{C3380CC4-5D6E-409C-BE32-E72D297353CC}">
              <c16:uniqueId val="{00000001-0A77-48FE-8C75-1C17004778EC}"/>
            </c:ext>
          </c:extLst>
        </c:ser>
        <c:dLbls>
          <c:showLegendKey val="0"/>
          <c:showVal val="0"/>
          <c:showCatName val="0"/>
          <c:showSerName val="0"/>
          <c:showPercent val="0"/>
          <c:showBubbleSize val="0"/>
        </c:dLbls>
        <c:smooth val="0"/>
        <c:axId val="550532032"/>
        <c:axId val="226364848"/>
        <c:extLst>
          <c:ext xmlns:c15="http://schemas.microsoft.com/office/drawing/2012/chart" uri="{02D57815-91ED-43cb-92C2-25804820EDAC}">
            <c15:filteredLineSeries>
              <c15:ser>
                <c:idx val="0"/>
                <c:order val="0"/>
                <c:tx>
                  <c:strRef>
                    <c:extLst>
                      <c:ext uri="{02D57815-91ED-43cb-92C2-25804820EDAC}">
                        <c15:formulaRef>
                          <c15:sqref>'[Publication trend.xlsx]Sheet3'!$B$1</c15:sqref>
                        </c15:formulaRef>
                      </c:ext>
                    </c:extLst>
                    <c:strCache>
                      <c:ptCount val="1"/>
                      <c:pt idx="0">
                        <c:v>Year</c:v>
                      </c:pt>
                    </c:strCache>
                  </c:strRef>
                </c:tx>
                <c:spPr>
                  <a:ln w="28575" cap="rnd">
                    <a:solidFill>
                      <a:schemeClr val="accent1"/>
                    </a:solidFill>
                    <a:round/>
                  </a:ln>
                  <a:effectLst/>
                </c:spPr>
                <c:marker>
                  <c:symbol val="none"/>
                </c:marker>
                <c:cat>
                  <c:strRef>
                    <c:extLst>
                      <c:ext uri="{02D57815-91ED-43cb-92C2-25804820EDAC}">
                        <c15:formulaRef>
                          <c15:sqref>'[Publication trend.xlsx]Sheet3'!$B$2:$B$41</c15:sqref>
                        </c15:formulaRef>
                      </c:ext>
                    </c:extLst>
                    <c:strCache>
                      <c:ptCount val="40"/>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pt idx="37">
                        <c:v>2022</c:v>
                      </c:pt>
                      <c:pt idx="38">
                        <c:v>2023</c:v>
                      </c:pt>
                      <c:pt idx="39">
                        <c:v>*2024</c:v>
                      </c:pt>
                    </c:strCache>
                  </c:strRef>
                </c:cat>
                <c:val>
                  <c:numRef>
                    <c:extLst>
                      <c:ext uri="{02D57815-91ED-43cb-92C2-25804820EDAC}">
                        <c15:formulaRef>
                          <c15:sqref>'[Publication trend.xlsx]Sheet3'!$B$2:$B$41</c15:sqref>
                        </c15:formulaRef>
                      </c:ext>
                    </c:extLst>
                    <c:numCache>
                      <c:formatCode>General</c:formatCode>
                      <c:ptCount val="40"/>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pt idx="34">
                        <c:v>2019</c:v>
                      </c:pt>
                      <c:pt idx="35">
                        <c:v>2020</c:v>
                      </c:pt>
                      <c:pt idx="36">
                        <c:v>2021</c:v>
                      </c:pt>
                      <c:pt idx="37">
                        <c:v>2022</c:v>
                      </c:pt>
                      <c:pt idx="38">
                        <c:v>2023</c:v>
                      </c:pt>
                      <c:pt idx="39">
                        <c:v>0</c:v>
                      </c:pt>
                    </c:numCache>
                  </c:numRef>
                </c:val>
                <c:smooth val="0"/>
                <c:extLst>
                  <c:ext xmlns:c16="http://schemas.microsoft.com/office/drawing/2014/chart" uri="{C3380CC4-5D6E-409C-BE32-E72D297353CC}">
                    <c16:uniqueId val="{00000002-0A77-48FE-8C75-1C17004778EC}"/>
                  </c:ext>
                </c:extLst>
              </c15:ser>
            </c15:filteredLineSeries>
          </c:ext>
        </c:extLst>
      </c:lineChart>
      <c:catAx>
        <c:axId val="550532032"/>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GB"/>
                  <a:t>Year</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26364848"/>
        <c:crosses val="autoZero"/>
        <c:auto val="1"/>
        <c:lblAlgn val="ctr"/>
        <c:lblOffset val="100"/>
        <c:noMultiLvlLbl val="0"/>
      </c:catAx>
      <c:valAx>
        <c:axId val="226364848"/>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GB"/>
                  <a:t>Number of publications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50532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solidFill>
      <a:round/>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1EE-4340-AE25-C27F9D5B9EFB}"/>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11EE-4340-AE25-C27F9D5B9EFB}"/>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11EE-4340-AE25-C27F9D5B9EFB}"/>
              </c:ext>
            </c:extLst>
          </c:dPt>
          <c:dLbls>
            <c:dLbl>
              <c:idx val="0"/>
              <c:layout>
                <c:manualLayout>
                  <c:x val="-0.17524888303569539"/>
                  <c:y val="-0.1490096750659767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1EE-4340-AE25-C27F9D5B9EFB}"/>
                </c:ext>
              </c:extLst>
            </c:dLbl>
            <c:dLbl>
              <c:idx val="1"/>
              <c:layout>
                <c:manualLayout>
                  <c:x val="0.1641121213143609"/>
                  <c:y val="5.08058595843179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EE-4340-AE25-C27F9D5B9EFB}"/>
                </c:ext>
              </c:extLst>
            </c:dLbl>
            <c:dLbl>
              <c:idx val="2"/>
              <c:layout>
                <c:manualLayout>
                  <c:x val="6.4166237303281512E-2"/>
                  <c:y val="0.134316173974853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EE-4340-AE25-C27F9D5B9EFB}"/>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Qualitative</c:v>
                </c:pt>
                <c:pt idx="1">
                  <c:v>Quantitative</c:v>
                </c:pt>
                <c:pt idx="2">
                  <c:v>Mixed methods</c:v>
                </c:pt>
              </c:strCache>
            </c:strRef>
          </c:cat>
          <c:val>
            <c:numRef>
              <c:f>Sheet1!$B$2:$B$4</c:f>
              <c:numCache>
                <c:formatCode>General</c:formatCode>
                <c:ptCount val="3"/>
                <c:pt idx="0">
                  <c:v>131</c:v>
                </c:pt>
                <c:pt idx="1">
                  <c:v>47</c:v>
                </c:pt>
                <c:pt idx="2">
                  <c:v>18</c:v>
                </c:pt>
              </c:numCache>
            </c:numRef>
          </c:val>
          <c:extLst>
            <c:ext xmlns:c16="http://schemas.microsoft.com/office/drawing/2014/chart" uri="{C3380CC4-5D6E-409C-BE32-E72D297353CC}">
              <c16:uniqueId val="{00000006-11EE-4340-AE25-C27F9D5B9EF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Brazilian high-school athletes (Noll et al., 2016)</c:v>
                </c:pt>
                <c:pt idx="1">
                  <c:v>Disabled youth athletes (Shapiro et al., 2014)</c:v>
                </c:pt>
                <c:pt idx="2">
                  <c:v>Korean adolescent athletes (Kwon &amp; Jang, 2024)</c:v>
                </c:pt>
                <c:pt idx="3">
                  <c:v>US university student-athletes (Edwards et al., 2022, 2023)</c:v>
                </c:pt>
              </c:strCache>
            </c:strRef>
          </c:cat>
          <c:val>
            <c:numRef>
              <c:f>Sheet1!$B$2:$B$5</c:f>
              <c:numCache>
                <c:formatCode>0.00%</c:formatCode>
                <c:ptCount val="4"/>
                <c:pt idx="0">
                  <c:v>4.9000000000000002E-2</c:v>
                </c:pt>
                <c:pt idx="1">
                  <c:v>0.156</c:v>
                </c:pt>
                <c:pt idx="2">
                  <c:v>0.52480000000000004</c:v>
                </c:pt>
                <c:pt idx="3" formatCode="0%">
                  <c:v>0.52</c:v>
                </c:pt>
              </c:numCache>
            </c:numRef>
          </c:val>
          <c:extLst>
            <c:ext xmlns:c16="http://schemas.microsoft.com/office/drawing/2014/chart" uri="{C3380CC4-5D6E-409C-BE32-E72D297353CC}">
              <c16:uniqueId val="{00000000-57BD-4C72-BE19-5910A28D2412}"/>
            </c:ext>
          </c:extLst>
        </c:ser>
        <c:dLbls>
          <c:showLegendKey val="0"/>
          <c:showVal val="0"/>
          <c:showCatName val="0"/>
          <c:showSerName val="0"/>
          <c:showPercent val="0"/>
          <c:showBubbleSize val="0"/>
        </c:dLbls>
        <c:gapWidth val="219"/>
        <c:overlap val="-27"/>
        <c:axId val="171144431"/>
        <c:axId val="731320096"/>
      </c:barChart>
      <c:catAx>
        <c:axId val="17114443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31320096"/>
        <c:crosses val="autoZero"/>
        <c:auto val="1"/>
        <c:lblAlgn val="ctr"/>
        <c:lblOffset val="100"/>
        <c:noMultiLvlLbl val="0"/>
      </c:catAx>
      <c:valAx>
        <c:axId val="731320096"/>
        <c:scaling>
          <c:orientation val="minMax"/>
        </c:scaling>
        <c:delete val="0"/>
        <c:axPos val="l"/>
        <c:numFmt formatCode="0.0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711444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F64CF-2C6A-4618-B10F-1971BDB14B1D}" type="datetimeFigureOut">
              <a:rPr lang="en-GB" smtClean="0"/>
              <a:t>02/04/2025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433EA5-7F04-4805-9A76-0203C1813FE0}" type="slidenum">
              <a:rPr lang="en-GB" smtClean="0"/>
              <a:t>‹#›</a:t>
            </a:fld>
            <a:endParaRPr lang="en-GB"/>
          </a:p>
        </p:txBody>
      </p:sp>
    </p:spTree>
    <p:extLst>
      <p:ext uri="{BB962C8B-B14F-4D97-AF65-F5344CB8AC3E}">
        <p14:creationId xmlns:p14="http://schemas.microsoft.com/office/powerpoint/2010/main" val="3544099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B9ADF-257E-43BE-BB32-BA8F0F4BEC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315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B9ADF-257E-43BE-BB32-BA8F0F4BEC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182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B9ADF-257E-43BE-BB32-BA8F0F4BEC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913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DA0BB-6F5F-ED12-7A89-ED6E243BD2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EFF4A7-1D93-6BBF-7A67-6AD9D18C37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BA27C7-FDC2-E4CD-5199-4012AF78AF3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40D80E2-F9E8-0814-BE4E-D3B2D6A41D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B9ADF-257E-43BE-BB32-BA8F0F4BEC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448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C4326-D67C-79E5-3AE5-10D6CED0EE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8E3DDD-9D1E-3A8E-B7EA-7F4A70BD45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D01AA3-8390-53F3-D9BC-B36441E3569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4EFD916-DC74-8BC2-0D58-3913BA8DFD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B9ADF-257E-43BE-BB32-BA8F0F4BEC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581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33F4C-9A1E-5F6C-DE3C-010EB3157E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1FE003-2335-AA2A-A906-AF866F176C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3ECD85-4B91-9602-F152-27A1957F587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60F7354-ED04-06B4-43EC-C4B75443B1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B9ADF-257E-43BE-BB32-BA8F0F4BEC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428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B9ADF-257E-43BE-BB32-BA8F0F4BEC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364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B9ADF-257E-43BE-BB32-BA8F0F4BEC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775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B9ADF-257E-43BE-BB32-BA8F0F4BEC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459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B9ADF-257E-43BE-BB32-BA8F0F4BEC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45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DF510-727E-7C5F-CB4E-1F8B02D019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539A6F-5E5F-08D4-3F09-102CD99418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9442D4-61F7-9B9E-5A29-EE912C64F4A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D676A42-5197-90F8-EF72-59A6F0A0BE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F15A4-4D2A-4E5A-B8D9-6B3C56B52D1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1114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B9ADF-257E-43BE-BB32-BA8F0F4BEC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811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0BB7E-AD05-A598-B774-07E9AD08B5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3A9946-CCFE-0A3B-0FAD-F2167C1BA3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EABA44-97B8-F8D1-389F-3998575D05C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EE442F6-6CBE-016E-AC52-154799C887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B9ADF-257E-43BE-BB32-BA8F0F4BEC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370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BA9CC-F05F-E304-1543-06AA7F0411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51971-D2C7-F8B6-77CB-827026EC2C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E922F4-25D2-5A45-4A6F-F600E60A045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0BB946F-BBAF-B116-2A58-FE8FF7474E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B9ADF-257E-43BE-BB32-BA8F0F4BEC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239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B9ADF-257E-43BE-BB32-BA8F0F4BEC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811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F61A9-BF22-2C06-CDD7-B6E8B58FC4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2022F6-9D2B-715B-F473-6403812022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EC1C40-E679-FC91-E5D4-24E3F9C75B9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8825BD5-6CA9-D392-D908-428310B615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B9ADF-257E-43BE-BB32-BA8F0F4BEC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055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B9ADF-257E-43BE-BB32-BA8F0F4BEC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7342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B9ADF-257E-43BE-BB32-BA8F0F4BEC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845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B9ADF-257E-43BE-BB32-BA8F0F4BEC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375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C2112-C951-F8BE-21C6-D484AED4CE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061AD8F-4C94-E286-7A6C-2920AEF684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4915D43-4719-57B0-4DDB-DCF6BDCB38D3}"/>
              </a:ext>
            </a:extLst>
          </p:cNvPr>
          <p:cNvSpPr>
            <a:spLocks noGrp="1"/>
          </p:cNvSpPr>
          <p:nvPr>
            <p:ph type="dt" sz="half" idx="10"/>
          </p:nvPr>
        </p:nvSpPr>
        <p:spPr/>
        <p:txBody>
          <a:bodyPr/>
          <a:lstStyle/>
          <a:p>
            <a:fld id="{99B9D885-DF38-4AE1-9AE2-8CECBD482C33}" type="datetimeFigureOut">
              <a:rPr lang="en-GB" smtClean="0"/>
              <a:t>02/04/2025</a:t>
            </a:fld>
            <a:endParaRPr lang="en-GB"/>
          </a:p>
        </p:txBody>
      </p:sp>
      <p:sp>
        <p:nvSpPr>
          <p:cNvPr id="5" name="Footer Placeholder 4">
            <a:extLst>
              <a:ext uri="{FF2B5EF4-FFF2-40B4-BE49-F238E27FC236}">
                <a16:creationId xmlns:a16="http://schemas.microsoft.com/office/drawing/2014/main" id="{1540DD90-2743-8325-B3AC-054CCAEEF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8A06F4-4209-F774-1456-B36E2BC56CC1}"/>
              </a:ext>
            </a:extLst>
          </p:cNvPr>
          <p:cNvSpPr>
            <a:spLocks noGrp="1"/>
          </p:cNvSpPr>
          <p:nvPr>
            <p:ph type="sldNum" sz="quarter" idx="12"/>
          </p:nvPr>
        </p:nvSpPr>
        <p:spPr/>
        <p:txBody>
          <a:bodyPr/>
          <a:lstStyle/>
          <a:p>
            <a:fld id="{67263885-3DAE-480A-B8F6-6C336D3C90FC}" type="slidenum">
              <a:rPr lang="en-GB" smtClean="0"/>
              <a:t>‹#›</a:t>
            </a:fld>
            <a:endParaRPr lang="en-GB"/>
          </a:p>
        </p:txBody>
      </p:sp>
    </p:spTree>
    <p:extLst>
      <p:ext uri="{BB962C8B-B14F-4D97-AF65-F5344CB8AC3E}">
        <p14:creationId xmlns:p14="http://schemas.microsoft.com/office/powerpoint/2010/main" val="1852976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3D998-6C90-3D09-8870-11676202DD3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817916-0E55-0D52-8C21-64DB6A115A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FE1865-28AA-FF33-4CA1-6BA5DA478762}"/>
              </a:ext>
            </a:extLst>
          </p:cNvPr>
          <p:cNvSpPr>
            <a:spLocks noGrp="1"/>
          </p:cNvSpPr>
          <p:nvPr>
            <p:ph type="dt" sz="half" idx="10"/>
          </p:nvPr>
        </p:nvSpPr>
        <p:spPr/>
        <p:txBody>
          <a:bodyPr/>
          <a:lstStyle/>
          <a:p>
            <a:fld id="{99B9D885-DF38-4AE1-9AE2-8CECBD482C33}" type="datetimeFigureOut">
              <a:rPr lang="en-GB" smtClean="0"/>
              <a:t>02/04/2025</a:t>
            </a:fld>
            <a:endParaRPr lang="en-GB"/>
          </a:p>
        </p:txBody>
      </p:sp>
      <p:sp>
        <p:nvSpPr>
          <p:cNvPr id="5" name="Footer Placeholder 4">
            <a:extLst>
              <a:ext uri="{FF2B5EF4-FFF2-40B4-BE49-F238E27FC236}">
                <a16:creationId xmlns:a16="http://schemas.microsoft.com/office/drawing/2014/main" id="{653C3ACB-993C-9823-0F67-FEFA0497DE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93107E-2FA6-53EF-F0D0-6E4D05DB3773}"/>
              </a:ext>
            </a:extLst>
          </p:cNvPr>
          <p:cNvSpPr>
            <a:spLocks noGrp="1"/>
          </p:cNvSpPr>
          <p:nvPr>
            <p:ph type="sldNum" sz="quarter" idx="12"/>
          </p:nvPr>
        </p:nvSpPr>
        <p:spPr/>
        <p:txBody>
          <a:bodyPr/>
          <a:lstStyle/>
          <a:p>
            <a:fld id="{67263885-3DAE-480A-B8F6-6C336D3C90FC}" type="slidenum">
              <a:rPr lang="en-GB" smtClean="0"/>
              <a:t>‹#›</a:t>
            </a:fld>
            <a:endParaRPr lang="en-GB"/>
          </a:p>
        </p:txBody>
      </p:sp>
    </p:spTree>
    <p:extLst>
      <p:ext uri="{BB962C8B-B14F-4D97-AF65-F5344CB8AC3E}">
        <p14:creationId xmlns:p14="http://schemas.microsoft.com/office/powerpoint/2010/main" val="2170789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386B80-85D9-D94D-1DE3-DFDAD35ABA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02CC05-45BA-8EBD-98B5-574394A4E2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F07C72-8EF7-E569-2529-5DB01FF0F9DA}"/>
              </a:ext>
            </a:extLst>
          </p:cNvPr>
          <p:cNvSpPr>
            <a:spLocks noGrp="1"/>
          </p:cNvSpPr>
          <p:nvPr>
            <p:ph type="dt" sz="half" idx="10"/>
          </p:nvPr>
        </p:nvSpPr>
        <p:spPr/>
        <p:txBody>
          <a:bodyPr/>
          <a:lstStyle/>
          <a:p>
            <a:fld id="{99B9D885-DF38-4AE1-9AE2-8CECBD482C33}" type="datetimeFigureOut">
              <a:rPr lang="en-GB" smtClean="0"/>
              <a:t>02/04/2025</a:t>
            </a:fld>
            <a:endParaRPr lang="en-GB"/>
          </a:p>
        </p:txBody>
      </p:sp>
      <p:sp>
        <p:nvSpPr>
          <p:cNvPr id="5" name="Footer Placeholder 4">
            <a:extLst>
              <a:ext uri="{FF2B5EF4-FFF2-40B4-BE49-F238E27FC236}">
                <a16:creationId xmlns:a16="http://schemas.microsoft.com/office/drawing/2014/main" id="{A9CA882D-E721-5FEA-B4A5-B2D3D1F435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D06C64-3190-01CD-4438-661520558484}"/>
              </a:ext>
            </a:extLst>
          </p:cNvPr>
          <p:cNvSpPr>
            <a:spLocks noGrp="1"/>
          </p:cNvSpPr>
          <p:nvPr>
            <p:ph type="sldNum" sz="quarter" idx="12"/>
          </p:nvPr>
        </p:nvSpPr>
        <p:spPr/>
        <p:txBody>
          <a:bodyPr/>
          <a:lstStyle/>
          <a:p>
            <a:fld id="{67263885-3DAE-480A-B8F6-6C336D3C90FC}" type="slidenum">
              <a:rPr lang="en-GB" smtClean="0"/>
              <a:t>‹#›</a:t>
            </a:fld>
            <a:endParaRPr lang="en-GB"/>
          </a:p>
        </p:txBody>
      </p:sp>
    </p:spTree>
    <p:extLst>
      <p:ext uri="{BB962C8B-B14F-4D97-AF65-F5344CB8AC3E}">
        <p14:creationId xmlns:p14="http://schemas.microsoft.com/office/powerpoint/2010/main" val="429975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0F8FE-E6BA-E542-9F17-98E964B066B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519743F-B5B1-2544-ADF8-B0040D04F0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A4E93B3-1B0C-B445-B05D-AA6B930C3442}"/>
              </a:ext>
            </a:extLst>
          </p:cNvPr>
          <p:cNvSpPr>
            <a:spLocks noGrp="1"/>
          </p:cNvSpPr>
          <p:nvPr>
            <p:ph type="dt" sz="half" idx="10"/>
          </p:nvPr>
        </p:nvSpPr>
        <p:spPr/>
        <p:txBody>
          <a:bodyPr/>
          <a:lstStyle/>
          <a:p>
            <a:fld id="{EA6299DF-87E9-EB43-97F2-27864B477067}" type="datetimeFigureOut">
              <a:rPr lang="en-US" smtClean="0"/>
              <a:t>4/2/2025</a:t>
            </a:fld>
            <a:endParaRPr lang="en-US"/>
          </a:p>
        </p:txBody>
      </p:sp>
      <p:sp>
        <p:nvSpPr>
          <p:cNvPr id="5" name="Footer Placeholder 4">
            <a:extLst>
              <a:ext uri="{FF2B5EF4-FFF2-40B4-BE49-F238E27FC236}">
                <a16:creationId xmlns:a16="http://schemas.microsoft.com/office/drawing/2014/main" id="{ADEDE66C-F730-564F-9BD0-AD030AA29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877B59-62B4-734A-BDB1-DBF4BA9969EA}"/>
              </a:ext>
            </a:extLst>
          </p:cNvPr>
          <p:cNvSpPr>
            <a:spLocks noGrp="1"/>
          </p:cNvSpPr>
          <p:nvPr>
            <p:ph type="sldNum" sz="quarter" idx="12"/>
          </p:nvPr>
        </p:nvSpPr>
        <p:spPr/>
        <p:txBody>
          <a:bodyPr/>
          <a:lstStyle/>
          <a:p>
            <a:fld id="{A177643A-0998-8A4E-8AFA-B1A8D3A6C33D}" type="slidenum">
              <a:rPr lang="en-US" smtClean="0"/>
              <a:t>‹#›</a:t>
            </a:fld>
            <a:endParaRPr lang="en-US"/>
          </a:p>
        </p:txBody>
      </p:sp>
    </p:spTree>
    <p:extLst>
      <p:ext uri="{BB962C8B-B14F-4D97-AF65-F5344CB8AC3E}">
        <p14:creationId xmlns:p14="http://schemas.microsoft.com/office/powerpoint/2010/main" val="446239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D2908-0D61-3242-97D1-54245174F49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73FE474-D9B5-F044-9CED-9ADD0BE084D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DF8C0C3-3B50-C941-A5C1-C307D84350FA}"/>
              </a:ext>
            </a:extLst>
          </p:cNvPr>
          <p:cNvSpPr>
            <a:spLocks noGrp="1"/>
          </p:cNvSpPr>
          <p:nvPr>
            <p:ph type="dt" sz="half" idx="10"/>
          </p:nvPr>
        </p:nvSpPr>
        <p:spPr/>
        <p:txBody>
          <a:bodyPr/>
          <a:lstStyle/>
          <a:p>
            <a:fld id="{EA6299DF-87E9-EB43-97F2-27864B477067}" type="datetimeFigureOut">
              <a:rPr lang="en-US" smtClean="0"/>
              <a:t>4/2/2025</a:t>
            </a:fld>
            <a:endParaRPr lang="en-US"/>
          </a:p>
        </p:txBody>
      </p:sp>
      <p:sp>
        <p:nvSpPr>
          <p:cNvPr id="5" name="Footer Placeholder 4">
            <a:extLst>
              <a:ext uri="{FF2B5EF4-FFF2-40B4-BE49-F238E27FC236}">
                <a16:creationId xmlns:a16="http://schemas.microsoft.com/office/drawing/2014/main" id="{F9886E10-829B-2C4C-BC66-E77CB38ACD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9C268D-A78D-E84B-B441-2E3A0473D551}"/>
              </a:ext>
            </a:extLst>
          </p:cNvPr>
          <p:cNvSpPr>
            <a:spLocks noGrp="1"/>
          </p:cNvSpPr>
          <p:nvPr>
            <p:ph type="sldNum" sz="quarter" idx="12"/>
          </p:nvPr>
        </p:nvSpPr>
        <p:spPr/>
        <p:txBody>
          <a:bodyPr/>
          <a:lstStyle/>
          <a:p>
            <a:fld id="{A177643A-0998-8A4E-8AFA-B1A8D3A6C33D}" type="slidenum">
              <a:rPr lang="en-US" smtClean="0"/>
              <a:t>‹#›</a:t>
            </a:fld>
            <a:endParaRPr lang="en-US"/>
          </a:p>
        </p:txBody>
      </p:sp>
    </p:spTree>
    <p:extLst>
      <p:ext uri="{BB962C8B-B14F-4D97-AF65-F5344CB8AC3E}">
        <p14:creationId xmlns:p14="http://schemas.microsoft.com/office/powerpoint/2010/main" val="927915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6F1D1-588B-9A45-AA07-BF1D51731B3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9FA3D30-5129-A74A-8164-6B7E0EE3F0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10B2F7A-B8BA-434A-8602-25E7B23A76EF}"/>
              </a:ext>
            </a:extLst>
          </p:cNvPr>
          <p:cNvSpPr>
            <a:spLocks noGrp="1"/>
          </p:cNvSpPr>
          <p:nvPr>
            <p:ph type="dt" sz="half" idx="10"/>
          </p:nvPr>
        </p:nvSpPr>
        <p:spPr/>
        <p:txBody>
          <a:bodyPr/>
          <a:lstStyle/>
          <a:p>
            <a:fld id="{EA6299DF-87E9-EB43-97F2-27864B477067}" type="datetimeFigureOut">
              <a:rPr lang="en-US" smtClean="0"/>
              <a:t>4/2/2025</a:t>
            </a:fld>
            <a:endParaRPr lang="en-US"/>
          </a:p>
        </p:txBody>
      </p:sp>
      <p:sp>
        <p:nvSpPr>
          <p:cNvPr id="5" name="Footer Placeholder 4">
            <a:extLst>
              <a:ext uri="{FF2B5EF4-FFF2-40B4-BE49-F238E27FC236}">
                <a16:creationId xmlns:a16="http://schemas.microsoft.com/office/drawing/2014/main" id="{8E16FF51-A0FF-8346-9057-0AAF212D5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0D8B0B-B6C4-B443-8E20-E8163DF19673}"/>
              </a:ext>
            </a:extLst>
          </p:cNvPr>
          <p:cNvSpPr>
            <a:spLocks noGrp="1"/>
          </p:cNvSpPr>
          <p:nvPr>
            <p:ph type="sldNum" sz="quarter" idx="12"/>
          </p:nvPr>
        </p:nvSpPr>
        <p:spPr/>
        <p:txBody>
          <a:bodyPr/>
          <a:lstStyle/>
          <a:p>
            <a:fld id="{A177643A-0998-8A4E-8AFA-B1A8D3A6C33D}" type="slidenum">
              <a:rPr lang="en-US" smtClean="0"/>
              <a:t>‹#›</a:t>
            </a:fld>
            <a:endParaRPr lang="en-US"/>
          </a:p>
        </p:txBody>
      </p:sp>
    </p:spTree>
    <p:extLst>
      <p:ext uri="{BB962C8B-B14F-4D97-AF65-F5344CB8AC3E}">
        <p14:creationId xmlns:p14="http://schemas.microsoft.com/office/powerpoint/2010/main" val="3921232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D636B-7767-4F42-9BB7-50BC9AF7006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D1FE0EB-CFDD-AE4C-B143-74FD2E28D77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F3C41AC-5EA6-7346-BDF2-E784A06CC2F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94A9DF1-984F-BE45-B444-ABCA503F29E6}"/>
              </a:ext>
            </a:extLst>
          </p:cNvPr>
          <p:cNvSpPr>
            <a:spLocks noGrp="1"/>
          </p:cNvSpPr>
          <p:nvPr>
            <p:ph type="dt" sz="half" idx="10"/>
          </p:nvPr>
        </p:nvSpPr>
        <p:spPr/>
        <p:txBody>
          <a:bodyPr/>
          <a:lstStyle/>
          <a:p>
            <a:fld id="{EA6299DF-87E9-EB43-97F2-27864B477067}" type="datetimeFigureOut">
              <a:rPr lang="en-US" smtClean="0"/>
              <a:t>4/2/2025</a:t>
            </a:fld>
            <a:endParaRPr lang="en-US"/>
          </a:p>
        </p:txBody>
      </p:sp>
      <p:sp>
        <p:nvSpPr>
          <p:cNvPr id="6" name="Footer Placeholder 5">
            <a:extLst>
              <a:ext uri="{FF2B5EF4-FFF2-40B4-BE49-F238E27FC236}">
                <a16:creationId xmlns:a16="http://schemas.microsoft.com/office/drawing/2014/main" id="{0F2397C1-78D3-9A40-8BC9-C03236F480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907836-1432-4A4A-8EB8-C31CD03990AD}"/>
              </a:ext>
            </a:extLst>
          </p:cNvPr>
          <p:cNvSpPr>
            <a:spLocks noGrp="1"/>
          </p:cNvSpPr>
          <p:nvPr>
            <p:ph type="sldNum" sz="quarter" idx="12"/>
          </p:nvPr>
        </p:nvSpPr>
        <p:spPr/>
        <p:txBody>
          <a:bodyPr/>
          <a:lstStyle/>
          <a:p>
            <a:fld id="{A177643A-0998-8A4E-8AFA-B1A8D3A6C33D}" type="slidenum">
              <a:rPr lang="en-US" smtClean="0"/>
              <a:t>‹#›</a:t>
            </a:fld>
            <a:endParaRPr lang="en-US"/>
          </a:p>
        </p:txBody>
      </p:sp>
    </p:spTree>
    <p:extLst>
      <p:ext uri="{BB962C8B-B14F-4D97-AF65-F5344CB8AC3E}">
        <p14:creationId xmlns:p14="http://schemas.microsoft.com/office/powerpoint/2010/main" val="2310629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9EAA-6DFD-4D42-91C5-1B0A304B6FE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5F1CA61-21F2-B942-9AC6-134D544C2F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C92E586-9078-614A-9866-2D12BE6B4A7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EA24D9C-D154-4F48-AB83-BD71E24CF2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34DB59E-38E9-CD44-82F1-A3159A4E0EB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16065C1-C7F8-2743-8A2C-14F24591DCE8}"/>
              </a:ext>
            </a:extLst>
          </p:cNvPr>
          <p:cNvSpPr>
            <a:spLocks noGrp="1"/>
          </p:cNvSpPr>
          <p:nvPr>
            <p:ph type="dt" sz="half" idx="10"/>
          </p:nvPr>
        </p:nvSpPr>
        <p:spPr/>
        <p:txBody>
          <a:bodyPr/>
          <a:lstStyle/>
          <a:p>
            <a:fld id="{EA6299DF-87E9-EB43-97F2-27864B477067}" type="datetimeFigureOut">
              <a:rPr lang="en-US" smtClean="0"/>
              <a:t>4/2/2025</a:t>
            </a:fld>
            <a:endParaRPr lang="en-US"/>
          </a:p>
        </p:txBody>
      </p:sp>
      <p:sp>
        <p:nvSpPr>
          <p:cNvPr id="8" name="Footer Placeholder 7">
            <a:extLst>
              <a:ext uri="{FF2B5EF4-FFF2-40B4-BE49-F238E27FC236}">
                <a16:creationId xmlns:a16="http://schemas.microsoft.com/office/drawing/2014/main" id="{D971C05B-A1C7-5045-B23B-9CD50587F0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A2AF51-9FD4-E145-85B2-0759A56D2E85}"/>
              </a:ext>
            </a:extLst>
          </p:cNvPr>
          <p:cNvSpPr>
            <a:spLocks noGrp="1"/>
          </p:cNvSpPr>
          <p:nvPr>
            <p:ph type="sldNum" sz="quarter" idx="12"/>
          </p:nvPr>
        </p:nvSpPr>
        <p:spPr/>
        <p:txBody>
          <a:bodyPr/>
          <a:lstStyle/>
          <a:p>
            <a:fld id="{A177643A-0998-8A4E-8AFA-B1A8D3A6C33D}" type="slidenum">
              <a:rPr lang="en-US" smtClean="0"/>
              <a:t>‹#›</a:t>
            </a:fld>
            <a:endParaRPr lang="en-US"/>
          </a:p>
        </p:txBody>
      </p:sp>
    </p:spTree>
    <p:extLst>
      <p:ext uri="{BB962C8B-B14F-4D97-AF65-F5344CB8AC3E}">
        <p14:creationId xmlns:p14="http://schemas.microsoft.com/office/powerpoint/2010/main" val="2112385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1B39A-06DF-F748-8E2B-5555D0EB538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B18887F-26CB-8F48-9878-9EDB78109823}"/>
              </a:ext>
            </a:extLst>
          </p:cNvPr>
          <p:cNvSpPr>
            <a:spLocks noGrp="1"/>
          </p:cNvSpPr>
          <p:nvPr>
            <p:ph type="dt" sz="half" idx="10"/>
          </p:nvPr>
        </p:nvSpPr>
        <p:spPr/>
        <p:txBody>
          <a:bodyPr/>
          <a:lstStyle/>
          <a:p>
            <a:fld id="{EA6299DF-87E9-EB43-97F2-27864B477067}" type="datetimeFigureOut">
              <a:rPr lang="en-US" smtClean="0"/>
              <a:t>4/2/2025</a:t>
            </a:fld>
            <a:endParaRPr lang="en-US"/>
          </a:p>
        </p:txBody>
      </p:sp>
      <p:sp>
        <p:nvSpPr>
          <p:cNvPr id="4" name="Footer Placeholder 3">
            <a:extLst>
              <a:ext uri="{FF2B5EF4-FFF2-40B4-BE49-F238E27FC236}">
                <a16:creationId xmlns:a16="http://schemas.microsoft.com/office/drawing/2014/main" id="{3570DF99-D4AD-384D-9F26-FCA508F4EB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7A8FB7-4209-DD49-A969-85577CAB8ECA}"/>
              </a:ext>
            </a:extLst>
          </p:cNvPr>
          <p:cNvSpPr>
            <a:spLocks noGrp="1"/>
          </p:cNvSpPr>
          <p:nvPr>
            <p:ph type="sldNum" sz="quarter" idx="12"/>
          </p:nvPr>
        </p:nvSpPr>
        <p:spPr/>
        <p:txBody>
          <a:bodyPr/>
          <a:lstStyle/>
          <a:p>
            <a:fld id="{A177643A-0998-8A4E-8AFA-B1A8D3A6C33D}" type="slidenum">
              <a:rPr lang="en-US" smtClean="0"/>
              <a:t>‹#›</a:t>
            </a:fld>
            <a:endParaRPr lang="en-US"/>
          </a:p>
        </p:txBody>
      </p:sp>
    </p:spTree>
    <p:extLst>
      <p:ext uri="{BB962C8B-B14F-4D97-AF65-F5344CB8AC3E}">
        <p14:creationId xmlns:p14="http://schemas.microsoft.com/office/powerpoint/2010/main" val="3082969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CC66E2-06EA-F24D-8D21-5BA149D077D7}"/>
              </a:ext>
            </a:extLst>
          </p:cNvPr>
          <p:cNvSpPr>
            <a:spLocks noGrp="1"/>
          </p:cNvSpPr>
          <p:nvPr>
            <p:ph type="dt" sz="half" idx="10"/>
          </p:nvPr>
        </p:nvSpPr>
        <p:spPr/>
        <p:txBody>
          <a:bodyPr/>
          <a:lstStyle/>
          <a:p>
            <a:fld id="{EA6299DF-87E9-EB43-97F2-27864B477067}" type="datetimeFigureOut">
              <a:rPr lang="en-US" smtClean="0"/>
              <a:t>4/2/2025</a:t>
            </a:fld>
            <a:endParaRPr lang="en-US"/>
          </a:p>
        </p:txBody>
      </p:sp>
      <p:sp>
        <p:nvSpPr>
          <p:cNvPr id="3" name="Footer Placeholder 2">
            <a:extLst>
              <a:ext uri="{FF2B5EF4-FFF2-40B4-BE49-F238E27FC236}">
                <a16:creationId xmlns:a16="http://schemas.microsoft.com/office/drawing/2014/main" id="{5734A272-73F0-CF4F-8CF8-FB929F9E23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3787C5-6E7D-FF4C-987D-DCC4221FA2A2}"/>
              </a:ext>
            </a:extLst>
          </p:cNvPr>
          <p:cNvSpPr>
            <a:spLocks noGrp="1"/>
          </p:cNvSpPr>
          <p:nvPr>
            <p:ph type="sldNum" sz="quarter" idx="12"/>
          </p:nvPr>
        </p:nvSpPr>
        <p:spPr/>
        <p:txBody>
          <a:bodyPr/>
          <a:lstStyle/>
          <a:p>
            <a:fld id="{A177643A-0998-8A4E-8AFA-B1A8D3A6C33D}" type="slidenum">
              <a:rPr lang="en-US" smtClean="0"/>
              <a:t>‹#›</a:t>
            </a:fld>
            <a:endParaRPr lang="en-US"/>
          </a:p>
        </p:txBody>
      </p:sp>
    </p:spTree>
    <p:extLst>
      <p:ext uri="{BB962C8B-B14F-4D97-AF65-F5344CB8AC3E}">
        <p14:creationId xmlns:p14="http://schemas.microsoft.com/office/powerpoint/2010/main" val="3731275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58BFC-6252-A347-9D26-3D22A4C59D0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2EF588C-087C-8144-84D7-B7021AAC39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71CD4B8-E0D3-9643-83BF-391DD13EDE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342E2DB-9E4C-514A-A8F7-0C18662E91D0}"/>
              </a:ext>
            </a:extLst>
          </p:cNvPr>
          <p:cNvSpPr>
            <a:spLocks noGrp="1"/>
          </p:cNvSpPr>
          <p:nvPr>
            <p:ph type="dt" sz="half" idx="10"/>
          </p:nvPr>
        </p:nvSpPr>
        <p:spPr/>
        <p:txBody>
          <a:bodyPr/>
          <a:lstStyle/>
          <a:p>
            <a:fld id="{EA6299DF-87E9-EB43-97F2-27864B477067}" type="datetimeFigureOut">
              <a:rPr lang="en-US" smtClean="0"/>
              <a:t>4/2/2025</a:t>
            </a:fld>
            <a:endParaRPr lang="en-US"/>
          </a:p>
        </p:txBody>
      </p:sp>
      <p:sp>
        <p:nvSpPr>
          <p:cNvPr id="6" name="Footer Placeholder 5">
            <a:extLst>
              <a:ext uri="{FF2B5EF4-FFF2-40B4-BE49-F238E27FC236}">
                <a16:creationId xmlns:a16="http://schemas.microsoft.com/office/drawing/2014/main" id="{85CB873E-1219-9940-AF85-8CD82DB6A6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06641-DE98-734C-A2AB-F0628B90C197}"/>
              </a:ext>
            </a:extLst>
          </p:cNvPr>
          <p:cNvSpPr>
            <a:spLocks noGrp="1"/>
          </p:cNvSpPr>
          <p:nvPr>
            <p:ph type="sldNum" sz="quarter" idx="12"/>
          </p:nvPr>
        </p:nvSpPr>
        <p:spPr/>
        <p:txBody>
          <a:bodyPr/>
          <a:lstStyle/>
          <a:p>
            <a:fld id="{A177643A-0998-8A4E-8AFA-B1A8D3A6C33D}" type="slidenum">
              <a:rPr lang="en-US" smtClean="0"/>
              <a:t>‹#›</a:t>
            </a:fld>
            <a:endParaRPr lang="en-US"/>
          </a:p>
        </p:txBody>
      </p:sp>
    </p:spTree>
    <p:extLst>
      <p:ext uri="{BB962C8B-B14F-4D97-AF65-F5344CB8AC3E}">
        <p14:creationId xmlns:p14="http://schemas.microsoft.com/office/powerpoint/2010/main" val="4052893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48589-9E53-2520-3CB4-B2E15D27085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5BAD535-4CED-37F5-A5E9-A5E2A336B8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419FFC-1145-47B2-9E6F-87A588C82E41}"/>
              </a:ext>
            </a:extLst>
          </p:cNvPr>
          <p:cNvSpPr>
            <a:spLocks noGrp="1"/>
          </p:cNvSpPr>
          <p:nvPr>
            <p:ph type="dt" sz="half" idx="10"/>
          </p:nvPr>
        </p:nvSpPr>
        <p:spPr/>
        <p:txBody>
          <a:bodyPr/>
          <a:lstStyle/>
          <a:p>
            <a:fld id="{99B9D885-DF38-4AE1-9AE2-8CECBD482C33}" type="datetimeFigureOut">
              <a:rPr lang="en-GB" smtClean="0"/>
              <a:t>02/04/2025</a:t>
            </a:fld>
            <a:endParaRPr lang="en-GB"/>
          </a:p>
        </p:txBody>
      </p:sp>
      <p:sp>
        <p:nvSpPr>
          <p:cNvPr id="5" name="Footer Placeholder 4">
            <a:extLst>
              <a:ext uri="{FF2B5EF4-FFF2-40B4-BE49-F238E27FC236}">
                <a16:creationId xmlns:a16="http://schemas.microsoft.com/office/drawing/2014/main" id="{83F76E8E-36C0-158D-32DE-FAFA0404ED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81A110-5689-461F-A2EA-D70D3ED19A56}"/>
              </a:ext>
            </a:extLst>
          </p:cNvPr>
          <p:cNvSpPr>
            <a:spLocks noGrp="1"/>
          </p:cNvSpPr>
          <p:nvPr>
            <p:ph type="sldNum" sz="quarter" idx="12"/>
          </p:nvPr>
        </p:nvSpPr>
        <p:spPr/>
        <p:txBody>
          <a:bodyPr/>
          <a:lstStyle/>
          <a:p>
            <a:fld id="{67263885-3DAE-480A-B8F6-6C336D3C90FC}" type="slidenum">
              <a:rPr lang="en-GB" smtClean="0"/>
              <a:t>‹#›</a:t>
            </a:fld>
            <a:endParaRPr lang="en-GB"/>
          </a:p>
        </p:txBody>
      </p:sp>
    </p:spTree>
    <p:extLst>
      <p:ext uri="{BB962C8B-B14F-4D97-AF65-F5344CB8AC3E}">
        <p14:creationId xmlns:p14="http://schemas.microsoft.com/office/powerpoint/2010/main" val="25885271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C0D0D-535B-1046-909C-969275558DA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92904EC-1C98-DC42-A2D3-AAE630D56C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DE81E9-AC8C-444B-9158-CFA066D8F1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6BD8826-BEB1-2B4A-899A-BB27CB45FAEC}"/>
              </a:ext>
            </a:extLst>
          </p:cNvPr>
          <p:cNvSpPr>
            <a:spLocks noGrp="1"/>
          </p:cNvSpPr>
          <p:nvPr>
            <p:ph type="dt" sz="half" idx="10"/>
          </p:nvPr>
        </p:nvSpPr>
        <p:spPr/>
        <p:txBody>
          <a:bodyPr/>
          <a:lstStyle/>
          <a:p>
            <a:fld id="{EA6299DF-87E9-EB43-97F2-27864B477067}" type="datetimeFigureOut">
              <a:rPr lang="en-US" smtClean="0"/>
              <a:t>4/2/2025</a:t>
            </a:fld>
            <a:endParaRPr lang="en-US"/>
          </a:p>
        </p:txBody>
      </p:sp>
      <p:sp>
        <p:nvSpPr>
          <p:cNvPr id="6" name="Footer Placeholder 5">
            <a:extLst>
              <a:ext uri="{FF2B5EF4-FFF2-40B4-BE49-F238E27FC236}">
                <a16:creationId xmlns:a16="http://schemas.microsoft.com/office/drawing/2014/main" id="{BF08AA20-9A38-074A-889E-9E978801FC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A3A6EF-9F81-5D42-A6BD-748DC3558283}"/>
              </a:ext>
            </a:extLst>
          </p:cNvPr>
          <p:cNvSpPr>
            <a:spLocks noGrp="1"/>
          </p:cNvSpPr>
          <p:nvPr>
            <p:ph type="sldNum" sz="quarter" idx="12"/>
          </p:nvPr>
        </p:nvSpPr>
        <p:spPr/>
        <p:txBody>
          <a:bodyPr/>
          <a:lstStyle/>
          <a:p>
            <a:fld id="{A177643A-0998-8A4E-8AFA-B1A8D3A6C33D}" type="slidenum">
              <a:rPr lang="en-US" smtClean="0"/>
              <a:t>‹#›</a:t>
            </a:fld>
            <a:endParaRPr lang="en-US"/>
          </a:p>
        </p:txBody>
      </p:sp>
    </p:spTree>
    <p:extLst>
      <p:ext uri="{BB962C8B-B14F-4D97-AF65-F5344CB8AC3E}">
        <p14:creationId xmlns:p14="http://schemas.microsoft.com/office/powerpoint/2010/main" val="1011495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B13BE-E77E-1E48-9E3C-898115AA681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D7433C5-050D-6343-88DE-1A17083DDD3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7E29A1B-EDBB-6F4E-903C-9828F03F4BEA}"/>
              </a:ext>
            </a:extLst>
          </p:cNvPr>
          <p:cNvSpPr>
            <a:spLocks noGrp="1"/>
          </p:cNvSpPr>
          <p:nvPr>
            <p:ph type="dt" sz="half" idx="10"/>
          </p:nvPr>
        </p:nvSpPr>
        <p:spPr/>
        <p:txBody>
          <a:bodyPr/>
          <a:lstStyle/>
          <a:p>
            <a:fld id="{EA6299DF-87E9-EB43-97F2-27864B477067}" type="datetimeFigureOut">
              <a:rPr lang="en-US" smtClean="0"/>
              <a:t>4/2/2025</a:t>
            </a:fld>
            <a:endParaRPr lang="en-US"/>
          </a:p>
        </p:txBody>
      </p:sp>
      <p:sp>
        <p:nvSpPr>
          <p:cNvPr id="5" name="Footer Placeholder 4">
            <a:extLst>
              <a:ext uri="{FF2B5EF4-FFF2-40B4-BE49-F238E27FC236}">
                <a16:creationId xmlns:a16="http://schemas.microsoft.com/office/drawing/2014/main" id="{8B216AF4-1B9E-E148-AC04-DC323C8B1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532013-5444-6B4C-BFB1-9C416E3B95EB}"/>
              </a:ext>
            </a:extLst>
          </p:cNvPr>
          <p:cNvSpPr>
            <a:spLocks noGrp="1"/>
          </p:cNvSpPr>
          <p:nvPr>
            <p:ph type="sldNum" sz="quarter" idx="12"/>
          </p:nvPr>
        </p:nvSpPr>
        <p:spPr/>
        <p:txBody>
          <a:bodyPr/>
          <a:lstStyle/>
          <a:p>
            <a:fld id="{A177643A-0998-8A4E-8AFA-B1A8D3A6C33D}" type="slidenum">
              <a:rPr lang="en-US" smtClean="0"/>
              <a:t>‹#›</a:t>
            </a:fld>
            <a:endParaRPr lang="en-US"/>
          </a:p>
        </p:txBody>
      </p:sp>
    </p:spTree>
    <p:extLst>
      <p:ext uri="{BB962C8B-B14F-4D97-AF65-F5344CB8AC3E}">
        <p14:creationId xmlns:p14="http://schemas.microsoft.com/office/powerpoint/2010/main" val="2725736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A51376-6434-584F-88D1-BE0E5289F53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7925A5-1866-034B-A3CC-4BD1BF5DFC7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81F969C-0C96-1840-BEB5-14756854DDEC}"/>
              </a:ext>
            </a:extLst>
          </p:cNvPr>
          <p:cNvSpPr>
            <a:spLocks noGrp="1"/>
          </p:cNvSpPr>
          <p:nvPr>
            <p:ph type="dt" sz="half" idx="10"/>
          </p:nvPr>
        </p:nvSpPr>
        <p:spPr/>
        <p:txBody>
          <a:bodyPr/>
          <a:lstStyle/>
          <a:p>
            <a:fld id="{EA6299DF-87E9-EB43-97F2-27864B477067}" type="datetimeFigureOut">
              <a:rPr lang="en-US" smtClean="0"/>
              <a:t>4/2/2025</a:t>
            </a:fld>
            <a:endParaRPr lang="en-US"/>
          </a:p>
        </p:txBody>
      </p:sp>
      <p:sp>
        <p:nvSpPr>
          <p:cNvPr id="5" name="Footer Placeholder 4">
            <a:extLst>
              <a:ext uri="{FF2B5EF4-FFF2-40B4-BE49-F238E27FC236}">
                <a16:creationId xmlns:a16="http://schemas.microsoft.com/office/drawing/2014/main" id="{E747B401-23C2-8843-81E2-A30F727B01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969EE5-DF1B-EE48-9F8C-64C244CDCD5F}"/>
              </a:ext>
            </a:extLst>
          </p:cNvPr>
          <p:cNvSpPr>
            <a:spLocks noGrp="1"/>
          </p:cNvSpPr>
          <p:nvPr>
            <p:ph type="sldNum" sz="quarter" idx="12"/>
          </p:nvPr>
        </p:nvSpPr>
        <p:spPr/>
        <p:txBody>
          <a:bodyPr/>
          <a:lstStyle/>
          <a:p>
            <a:fld id="{A177643A-0998-8A4E-8AFA-B1A8D3A6C33D}" type="slidenum">
              <a:rPr lang="en-US" smtClean="0"/>
              <a:t>‹#›</a:t>
            </a:fld>
            <a:endParaRPr lang="en-US"/>
          </a:p>
        </p:txBody>
      </p:sp>
    </p:spTree>
    <p:extLst>
      <p:ext uri="{BB962C8B-B14F-4D97-AF65-F5344CB8AC3E}">
        <p14:creationId xmlns:p14="http://schemas.microsoft.com/office/powerpoint/2010/main" val="2060047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1B45062-A542-FE48-A421-581AD025A8F2}"/>
              </a:ext>
            </a:extLst>
          </p:cNvPr>
          <p:cNvCxnSpPr>
            <a:cxnSpLocks/>
          </p:cNvCxnSpPr>
          <p:nvPr userDrawn="1"/>
        </p:nvCxnSpPr>
        <p:spPr>
          <a:xfrm>
            <a:off x="511048" y="1551010"/>
            <a:ext cx="88948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12">
            <a:extLst>
              <a:ext uri="{FF2B5EF4-FFF2-40B4-BE49-F238E27FC236}">
                <a16:creationId xmlns:a16="http://schemas.microsoft.com/office/drawing/2014/main" id="{C89F7F3D-0435-624D-BA57-E4A9D2D89E40}"/>
              </a:ext>
            </a:extLst>
          </p:cNvPr>
          <p:cNvSpPr>
            <a:spLocks noGrp="1"/>
          </p:cNvSpPr>
          <p:nvPr>
            <p:ph type="body" sz="quarter" idx="10" hasCustomPrompt="1"/>
          </p:nvPr>
        </p:nvSpPr>
        <p:spPr>
          <a:xfrm>
            <a:off x="453301" y="475453"/>
            <a:ext cx="5642700" cy="676226"/>
          </a:xfrm>
          <a:prstGeom prst="rect">
            <a:avLst/>
          </a:prstGeom>
        </p:spPr>
        <p:txBody>
          <a:bodyPr/>
          <a:lstStyle>
            <a:lvl1pPr marL="0" indent="0">
              <a:buNone/>
              <a:defRPr b="1" i="0" baseline="0">
                <a:solidFill>
                  <a:schemeClr val="bg1"/>
                </a:solidFill>
                <a:latin typeface="Helvetica 55 Roman" panose="02000503000000020004" pitchFamily="2" charset="0"/>
              </a:defRPr>
            </a:lvl1pPr>
          </a:lstStyle>
          <a:p>
            <a:pPr lvl="0"/>
            <a:r>
              <a:rPr lang="en-US"/>
              <a:t>Click to add Heading</a:t>
            </a:r>
          </a:p>
        </p:txBody>
      </p:sp>
      <p:sp>
        <p:nvSpPr>
          <p:cNvPr id="16" name="Picture Placeholder 15">
            <a:extLst>
              <a:ext uri="{FF2B5EF4-FFF2-40B4-BE49-F238E27FC236}">
                <a16:creationId xmlns:a16="http://schemas.microsoft.com/office/drawing/2014/main" id="{0FE2C9B9-D99B-4446-8D0D-B4D3856BEA6F}"/>
              </a:ext>
            </a:extLst>
          </p:cNvPr>
          <p:cNvSpPr>
            <a:spLocks noGrp="1"/>
          </p:cNvSpPr>
          <p:nvPr>
            <p:ph type="pic" sz="quarter" idx="11"/>
          </p:nvPr>
        </p:nvSpPr>
        <p:spPr>
          <a:xfrm>
            <a:off x="6597650" y="474663"/>
            <a:ext cx="5162550" cy="5138737"/>
          </a:xfrm>
          <a:prstGeom prst="rect">
            <a:avLst/>
          </a:prstGeom>
        </p:spPr>
        <p:txBody>
          <a:bodyPr/>
          <a:lstStyle>
            <a:lvl1pPr>
              <a:defRPr baseline="0">
                <a:solidFill>
                  <a:schemeClr val="bg1"/>
                </a:solidFill>
              </a:defRPr>
            </a:lvl1pPr>
          </a:lstStyle>
          <a:p>
            <a:endParaRPr lang="en-US"/>
          </a:p>
        </p:txBody>
      </p:sp>
      <p:sp>
        <p:nvSpPr>
          <p:cNvPr id="18" name="Text Placeholder 17">
            <a:extLst>
              <a:ext uri="{FF2B5EF4-FFF2-40B4-BE49-F238E27FC236}">
                <a16:creationId xmlns:a16="http://schemas.microsoft.com/office/drawing/2014/main" id="{8643747D-390B-FD40-8A33-A3A64BB81422}"/>
              </a:ext>
            </a:extLst>
          </p:cNvPr>
          <p:cNvSpPr>
            <a:spLocks noGrp="1"/>
          </p:cNvSpPr>
          <p:nvPr>
            <p:ph type="body" sz="quarter" idx="12" hasCustomPrompt="1"/>
          </p:nvPr>
        </p:nvSpPr>
        <p:spPr>
          <a:xfrm>
            <a:off x="418576" y="1817688"/>
            <a:ext cx="5584825" cy="3795712"/>
          </a:xfrm>
          <a:prstGeom prst="rect">
            <a:avLst/>
          </a:prstGeom>
        </p:spPr>
        <p:txBody>
          <a:bodyPr/>
          <a:lstStyle>
            <a:lvl1pPr marL="0" indent="0">
              <a:buNone/>
              <a:defRPr sz="1800" baseline="0">
                <a:solidFill>
                  <a:schemeClr val="bg1"/>
                </a:solidFill>
                <a:latin typeface="Helvetica Neue" panose="02000503000000020004" pitchFamily="2" charset="0"/>
              </a:defRPr>
            </a:lvl1pPr>
          </a:lstStyle>
          <a:p>
            <a:pPr lvl="0"/>
            <a:r>
              <a:rPr lang="en-US"/>
              <a:t>Click to add text</a:t>
            </a:r>
          </a:p>
        </p:txBody>
      </p:sp>
    </p:spTree>
    <p:extLst>
      <p:ext uri="{BB962C8B-B14F-4D97-AF65-F5344CB8AC3E}">
        <p14:creationId xmlns:p14="http://schemas.microsoft.com/office/powerpoint/2010/main" val="4164914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3" name="Text Placeholder 10">
            <a:extLst>
              <a:ext uri="{FF2B5EF4-FFF2-40B4-BE49-F238E27FC236}">
                <a16:creationId xmlns:a16="http://schemas.microsoft.com/office/drawing/2014/main" id="{C21EBA57-9B7D-E74D-B153-7E02E75608F7}"/>
              </a:ext>
            </a:extLst>
          </p:cNvPr>
          <p:cNvSpPr>
            <a:spLocks noGrp="1"/>
          </p:cNvSpPr>
          <p:nvPr>
            <p:ph type="body" sz="quarter" idx="10" hasCustomPrompt="1"/>
          </p:nvPr>
        </p:nvSpPr>
        <p:spPr>
          <a:xfrm>
            <a:off x="386788" y="2303255"/>
            <a:ext cx="10080625" cy="821910"/>
          </a:xfrm>
          <a:prstGeom prst="rect">
            <a:avLst/>
          </a:prstGeom>
        </p:spPr>
        <p:txBody>
          <a:bodyPr/>
          <a:lstStyle>
            <a:lvl1pPr marL="0" indent="0">
              <a:buNone/>
              <a:defRPr sz="4400" b="1" i="0" baseline="0">
                <a:solidFill>
                  <a:schemeClr val="bg1"/>
                </a:solidFill>
                <a:latin typeface="Helvetica 55 Roman" panose="02000503000000020004" pitchFamily="2" charset="0"/>
              </a:defRPr>
            </a:lvl1pPr>
            <a:lvl2pPr>
              <a:defRPr sz="4400" b="1" i="0" baseline="0">
                <a:latin typeface="Helvetica 55 Roman" panose="02000503000000020004" pitchFamily="2" charset="0"/>
              </a:defRPr>
            </a:lvl2pPr>
            <a:lvl3pPr>
              <a:defRPr sz="4400" b="1" i="0" baseline="0">
                <a:latin typeface="Helvetica 55 Roman" panose="02000503000000020004" pitchFamily="2" charset="0"/>
              </a:defRPr>
            </a:lvl3pPr>
            <a:lvl4pPr>
              <a:defRPr sz="4400" b="1" i="0" baseline="0">
                <a:latin typeface="Helvetica 55 Roman" panose="02000503000000020004" pitchFamily="2" charset="0"/>
              </a:defRPr>
            </a:lvl4pPr>
            <a:lvl5pPr>
              <a:defRPr sz="4400" b="1" i="0" baseline="0">
                <a:latin typeface="Helvetica 55 Roman" panose="02000503000000020004" pitchFamily="2" charset="0"/>
              </a:defRPr>
            </a:lvl5pPr>
          </a:lstStyle>
          <a:p>
            <a:pPr lvl="0"/>
            <a:r>
              <a:rPr lang="en-US"/>
              <a:t>Click to add heading</a:t>
            </a:r>
          </a:p>
        </p:txBody>
      </p:sp>
      <p:sp>
        <p:nvSpPr>
          <p:cNvPr id="16" name="Text Placeholder 15">
            <a:extLst>
              <a:ext uri="{FF2B5EF4-FFF2-40B4-BE49-F238E27FC236}">
                <a16:creationId xmlns:a16="http://schemas.microsoft.com/office/drawing/2014/main" id="{A13CB000-F501-D64B-95B0-77B55D9A77E7}"/>
              </a:ext>
            </a:extLst>
          </p:cNvPr>
          <p:cNvSpPr>
            <a:spLocks noGrp="1"/>
          </p:cNvSpPr>
          <p:nvPr>
            <p:ph type="body" sz="quarter" idx="11" hasCustomPrompt="1"/>
          </p:nvPr>
        </p:nvSpPr>
        <p:spPr>
          <a:xfrm>
            <a:off x="387350" y="3172225"/>
            <a:ext cx="10169525" cy="1028700"/>
          </a:xfrm>
          <a:prstGeom prst="rect">
            <a:avLst/>
          </a:prstGeom>
        </p:spPr>
        <p:txBody>
          <a:bodyPr/>
          <a:lstStyle>
            <a:lvl1pPr marL="0" indent="0">
              <a:buNone/>
              <a:defRPr sz="3400" baseline="0">
                <a:solidFill>
                  <a:schemeClr val="bg1"/>
                </a:solidFill>
                <a:latin typeface="Helvetica Neue" panose="02000503000000020004" pitchFamily="2" charset="0"/>
              </a:defRPr>
            </a:lvl1pPr>
          </a:lstStyle>
          <a:p>
            <a:pPr lvl="0"/>
            <a:r>
              <a:rPr lang="en-US" sz="3400" baseline="0"/>
              <a:t>Click to add subheading</a:t>
            </a:r>
            <a:endParaRPr lang="en-US"/>
          </a:p>
        </p:txBody>
      </p:sp>
    </p:spTree>
    <p:extLst>
      <p:ext uri="{BB962C8B-B14F-4D97-AF65-F5344CB8AC3E}">
        <p14:creationId xmlns:p14="http://schemas.microsoft.com/office/powerpoint/2010/main" val="1147828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7B9E5-308C-84E6-734E-8A455C5D4F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005EA72-E863-609E-58E5-F2499598CF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13BA21E-5F3A-B287-2AA0-9131261CDD77}"/>
              </a:ext>
            </a:extLst>
          </p:cNvPr>
          <p:cNvSpPr>
            <a:spLocks noGrp="1"/>
          </p:cNvSpPr>
          <p:nvPr>
            <p:ph type="dt" sz="half" idx="10"/>
          </p:nvPr>
        </p:nvSpPr>
        <p:spPr/>
        <p:txBody>
          <a:bodyPr/>
          <a:lstStyle/>
          <a:p>
            <a:fld id="{6444479B-705B-4489-957E-7E8A228BDFA0}" type="datetime1">
              <a:rPr lang="en-US" smtClean="0"/>
              <a:t>4/2/2025</a:t>
            </a:fld>
            <a:endParaRPr lang="en-US"/>
          </a:p>
        </p:txBody>
      </p:sp>
      <p:sp>
        <p:nvSpPr>
          <p:cNvPr id="5" name="Footer Placeholder 4">
            <a:extLst>
              <a:ext uri="{FF2B5EF4-FFF2-40B4-BE49-F238E27FC236}">
                <a16:creationId xmlns:a16="http://schemas.microsoft.com/office/drawing/2014/main" id="{39B5CAC7-E5F0-A43C-3FF5-664D5D6896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C0DA64-E443-AAA8-D085-0796119A5FF6}"/>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8652172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2889-F9B6-5039-13EA-62BD612145A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84A7B5-6D9A-CC37-297D-C0E448DC51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F81E88-6099-4A59-E2AF-41349578D5EB}"/>
              </a:ext>
            </a:extLst>
          </p:cNvPr>
          <p:cNvSpPr>
            <a:spLocks noGrp="1"/>
          </p:cNvSpPr>
          <p:nvPr>
            <p:ph type="dt" sz="half" idx="10"/>
          </p:nvPr>
        </p:nvSpPr>
        <p:spPr/>
        <p:txBody>
          <a:bodyPr/>
          <a:lstStyle/>
          <a:p>
            <a:fld id="{9F89F774-3FA6-43B8-9241-99959C8FD463}" type="datetime1">
              <a:rPr lang="en-US" smtClean="0"/>
              <a:t>4/2/2025</a:t>
            </a:fld>
            <a:endParaRPr lang="en-US"/>
          </a:p>
        </p:txBody>
      </p:sp>
      <p:sp>
        <p:nvSpPr>
          <p:cNvPr id="5" name="Footer Placeholder 4">
            <a:extLst>
              <a:ext uri="{FF2B5EF4-FFF2-40B4-BE49-F238E27FC236}">
                <a16:creationId xmlns:a16="http://schemas.microsoft.com/office/drawing/2014/main" id="{2194CD44-26B6-C97F-FBC7-204934CF6E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769D2F-286D-AE94-2A4D-7F02E441E3A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720091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B9FD9-BDE4-00AE-7BCA-66D7175435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CAC1353-5CD6-AB7D-A78D-E9F98EB29B8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80C8BD-9973-E563-00A3-06770F1EBD35}"/>
              </a:ext>
            </a:extLst>
          </p:cNvPr>
          <p:cNvSpPr>
            <a:spLocks noGrp="1"/>
          </p:cNvSpPr>
          <p:nvPr>
            <p:ph type="dt" sz="half" idx="10"/>
          </p:nvPr>
        </p:nvSpPr>
        <p:spPr/>
        <p:txBody>
          <a:bodyPr/>
          <a:lstStyle/>
          <a:p>
            <a:fld id="{F9504452-5DCC-4FE2-A5C9-8A5EF6714D65}" type="datetime1">
              <a:rPr lang="en-US" smtClean="0"/>
              <a:t>4/2/2025</a:t>
            </a:fld>
            <a:endParaRPr lang="en-US"/>
          </a:p>
        </p:txBody>
      </p:sp>
      <p:sp>
        <p:nvSpPr>
          <p:cNvPr id="5" name="Footer Placeholder 4">
            <a:extLst>
              <a:ext uri="{FF2B5EF4-FFF2-40B4-BE49-F238E27FC236}">
                <a16:creationId xmlns:a16="http://schemas.microsoft.com/office/drawing/2014/main" id="{5CDFB8CE-DC30-3296-99C5-B8B82B79A7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84B2E0-3C5B-8046-1947-941F43E7114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280940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1AE71-E6E1-0701-DE13-B167454AB5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D1F1F76-76D8-9205-7392-8CFCD3DCB3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D49454D-8B1A-20ED-8B4A-0FBB28C1DF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FAEA7AC-B7E5-9F4E-2B91-F44E7B5B0FBB}"/>
              </a:ext>
            </a:extLst>
          </p:cNvPr>
          <p:cNvSpPr>
            <a:spLocks noGrp="1"/>
          </p:cNvSpPr>
          <p:nvPr>
            <p:ph type="dt" sz="half" idx="10"/>
          </p:nvPr>
        </p:nvSpPr>
        <p:spPr/>
        <p:txBody>
          <a:bodyPr/>
          <a:lstStyle/>
          <a:p>
            <a:fld id="{E579ABC2-0180-4F3A-A895-A85BC724D472}" type="datetime1">
              <a:rPr lang="en-US" smtClean="0"/>
              <a:t>4/2/2025</a:t>
            </a:fld>
            <a:endParaRPr lang="en-US"/>
          </a:p>
        </p:txBody>
      </p:sp>
      <p:sp>
        <p:nvSpPr>
          <p:cNvPr id="6" name="Footer Placeholder 5">
            <a:extLst>
              <a:ext uri="{FF2B5EF4-FFF2-40B4-BE49-F238E27FC236}">
                <a16:creationId xmlns:a16="http://schemas.microsoft.com/office/drawing/2014/main" id="{FDDD4FB2-C271-0D84-0D54-8183908FA3C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89B64CB-0E16-CD44-ACF6-B43C63FD3149}"/>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369923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2327B-D96D-0686-1973-D13D59E0190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DA6F30-FD1C-74AC-D31B-584CF5231A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4614A1-686C-4812-95C5-7A42B0309F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D6C3903-5225-EBA0-6EC2-4DC539DA55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2064A1-AA2E-1B87-DD55-B52B232CAC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708A029-0016-F629-33AD-EAD02B43EEB8}"/>
              </a:ext>
            </a:extLst>
          </p:cNvPr>
          <p:cNvSpPr>
            <a:spLocks noGrp="1"/>
          </p:cNvSpPr>
          <p:nvPr>
            <p:ph type="dt" sz="half" idx="10"/>
          </p:nvPr>
        </p:nvSpPr>
        <p:spPr/>
        <p:txBody>
          <a:bodyPr/>
          <a:lstStyle/>
          <a:p>
            <a:fld id="{6AEEA9BA-4E8F-439E-BEA4-91FBA01E3F5F}" type="datetime1">
              <a:rPr lang="en-US" smtClean="0"/>
              <a:t>4/2/2025</a:t>
            </a:fld>
            <a:endParaRPr lang="en-US"/>
          </a:p>
        </p:txBody>
      </p:sp>
      <p:sp>
        <p:nvSpPr>
          <p:cNvPr id="8" name="Footer Placeholder 7">
            <a:extLst>
              <a:ext uri="{FF2B5EF4-FFF2-40B4-BE49-F238E27FC236}">
                <a16:creationId xmlns:a16="http://schemas.microsoft.com/office/drawing/2014/main" id="{C8D98E61-C1A5-21D5-A3EB-A52A559B671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0FD3639-475E-9851-60BD-2CD1D9A2DF60}"/>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70630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66ACF-51A6-755E-FF79-5BB812AC92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A96214B-936C-4194-3A79-6CCAC017F6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3DEFFE-238E-9410-E519-EFE2D31BBD9D}"/>
              </a:ext>
            </a:extLst>
          </p:cNvPr>
          <p:cNvSpPr>
            <a:spLocks noGrp="1"/>
          </p:cNvSpPr>
          <p:nvPr>
            <p:ph type="dt" sz="half" idx="10"/>
          </p:nvPr>
        </p:nvSpPr>
        <p:spPr/>
        <p:txBody>
          <a:bodyPr/>
          <a:lstStyle/>
          <a:p>
            <a:fld id="{99B9D885-DF38-4AE1-9AE2-8CECBD482C33}" type="datetimeFigureOut">
              <a:rPr lang="en-GB" smtClean="0"/>
              <a:t>02/04/2025</a:t>
            </a:fld>
            <a:endParaRPr lang="en-GB"/>
          </a:p>
        </p:txBody>
      </p:sp>
      <p:sp>
        <p:nvSpPr>
          <p:cNvPr id="5" name="Footer Placeholder 4">
            <a:extLst>
              <a:ext uri="{FF2B5EF4-FFF2-40B4-BE49-F238E27FC236}">
                <a16:creationId xmlns:a16="http://schemas.microsoft.com/office/drawing/2014/main" id="{88100153-18D6-351E-373F-C47286BE75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CB8973-26BB-2C1D-FAF0-D337525F2664}"/>
              </a:ext>
            </a:extLst>
          </p:cNvPr>
          <p:cNvSpPr>
            <a:spLocks noGrp="1"/>
          </p:cNvSpPr>
          <p:nvPr>
            <p:ph type="sldNum" sz="quarter" idx="12"/>
          </p:nvPr>
        </p:nvSpPr>
        <p:spPr/>
        <p:txBody>
          <a:bodyPr/>
          <a:lstStyle/>
          <a:p>
            <a:fld id="{67263885-3DAE-480A-B8F6-6C336D3C90FC}" type="slidenum">
              <a:rPr lang="en-GB" smtClean="0"/>
              <a:t>‹#›</a:t>
            </a:fld>
            <a:endParaRPr lang="en-GB"/>
          </a:p>
        </p:txBody>
      </p:sp>
    </p:spTree>
    <p:extLst>
      <p:ext uri="{BB962C8B-B14F-4D97-AF65-F5344CB8AC3E}">
        <p14:creationId xmlns:p14="http://schemas.microsoft.com/office/powerpoint/2010/main" val="6878161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DEDE7-5681-B48E-0798-875BDEB4C29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4B5BD3C-3EC5-2FDA-75CC-912F7A229512}"/>
              </a:ext>
            </a:extLst>
          </p:cNvPr>
          <p:cNvSpPr>
            <a:spLocks noGrp="1"/>
          </p:cNvSpPr>
          <p:nvPr>
            <p:ph type="dt" sz="half" idx="10"/>
          </p:nvPr>
        </p:nvSpPr>
        <p:spPr/>
        <p:txBody>
          <a:bodyPr/>
          <a:lstStyle/>
          <a:p>
            <a:fld id="{BE15BF18-0007-481C-AA29-413124BC3EE7}" type="datetime1">
              <a:rPr lang="en-US" smtClean="0"/>
              <a:t>4/2/2025</a:t>
            </a:fld>
            <a:endParaRPr lang="en-US"/>
          </a:p>
        </p:txBody>
      </p:sp>
      <p:sp>
        <p:nvSpPr>
          <p:cNvPr id="4" name="Footer Placeholder 3">
            <a:extLst>
              <a:ext uri="{FF2B5EF4-FFF2-40B4-BE49-F238E27FC236}">
                <a16:creationId xmlns:a16="http://schemas.microsoft.com/office/drawing/2014/main" id="{ADAB3F57-0E19-0EA1-413D-F5B12EC476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00CBBD-B522-701F-282D-71AB28538862}"/>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4550574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A73C75-7C73-E837-EA0D-4317700202C4}"/>
              </a:ext>
            </a:extLst>
          </p:cNvPr>
          <p:cNvSpPr>
            <a:spLocks noGrp="1"/>
          </p:cNvSpPr>
          <p:nvPr>
            <p:ph type="dt" sz="half" idx="10"/>
          </p:nvPr>
        </p:nvSpPr>
        <p:spPr/>
        <p:txBody>
          <a:bodyPr/>
          <a:lstStyle/>
          <a:p>
            <a:fld id="{09BE9870-3748-43AD-B547-02A075CB4A1D}" type="datetime1">
              <a:rPr lang="en-US" smtClean="0"/>
              <a:t>4/2/2025</a:t>
            </a:fld>
            <a:endParaRPr lang="en-US"/>
          </a:p>
        </p:txBody>
      </p:sp>
      <p:sp>
        <p:nvSpPr>
          <p:cNvPr id="3" name="Footer Placeholder 2">
            <a:extLst>
              <a:ext uri="{FF2B5EF4-FFF2-40B4-BE49-F238E27FC236}">
                <a16:creationId xmlns:a16="http://schemas.microsoft.com/office/drawing/2014/main" id="{F10F2343-31DC-9400-2EE2-1366C4C1E47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25AE181-472D-176D-4160-3A3AFD1A818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120212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00EE6-BF64-C8FD-91A6-E15B67FE65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373CBB0-D391-2F9C-4D17-9266CE8F7A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815F89E-7F31-C436-4150-5801E5476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0507B7-6DDB-F525-B9E6-1F9D241B505A}"/>
              </a:ext>
            </a:extLst>
          </p:cNvPr>
          <p:cNvSpPr>
            <a:spLocks noGrp="1"/>
          </p:cNvSpPr>
          <p:nvPr>
            <p:ph type="dt" sz="half" idx="10"/>
          </p:nvPr>
        </p:nvSpPr>
        <p:spPr/>
        <p:txBody>
          <a:bodyPr/>
          <a:lstStyle/>
          <a:p>
            <a:fld id="{558E7897-33C5-4F1A-9307-D068E37F3DC7}" type="datetime1">
              <a:rPr lang="en-US" smtClean="0"/>
              <a:t>4/2/2025</a:t>
            </a:fld>
            <a:endParaRPr lang="en-US"/>
          </a:p>
        </p:txBody>
      </p:sp>
      <p:sp>
        <p:nvSpPr>
          <p:cNvPr id="6" name="Footer Placeholder 5">
            <a:extLst>
              <a:ext uri="{FF2B5EF4-FFF2-40B4-BE49-F238E27FC236}">
                <a16:creationId xmlns:a16="http://schemas.microsoft.com/office/drawing/2014/main" id="{91B11055-9D71-3C68-4F45-B29E55B269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8AF8CFC-5802-CAE5-A25D-2671BF4FE12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5005889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EFA6E-2315-734E-EF97-42998B4415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7C64518-3E47-ED56-AA93-EACCEE6ECD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9E9556C-2C83-247B-5729-EED6E4BBD8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A2EB26-2ACD-49FE-AC6D-9FA9A691DA06}"/>
              </a:ext>
            </a:extLst>
          </p:cNvPr>
          <p:cNvSpPr>
            <a:spLocks noGrp="1"/>
          </p:cNvSpPr>
          <p:nvPr>
            <p:ph type="dt" sz="half" idx="10"/>
          </p:nvPr>
        </p:nvSpPr>
        <p:spPr/>
        <p:txBody>
          <a:bodyPr/>
          <a:lstStyle/>
          <a:p>
            <a:fld id="{82E171BA-CC09-47C8-A6DF-F5C5CB59CEEC}" type="datetime1">
              <a:rPr lang="en-US" smtClean="0"/>
              <a:t>4/2/2025</a:t>
            </a:fld>
            <a:endParaRPr lang="en-US"/>
          </a:p>
        </p:txBody>
      </p:sp>
      <p:sp>
        <p:nvSpPr>
          <p:cNvPr id="6" name="Footer Placeholder 5">
            <a:extLst>
              <a:ext uri="{FF2B5EF4-FFF2-40B4-BE49-F238E27FC236}">
                <a16:creationId xmlns:a16="http://schemas.microsoft.com/office/drawing/2014/main" id="{4138AADD-AE26-25AE-5DF7-FC8FB8F31BD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D411671-32C3-BAE7-9938-2B57A2BD071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53183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0EB9D-9D6B-44B3-1769-CCC45353A8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26AF18-42FE-FE4D-7508-C4F682F722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377B57-3D7F-8576-E9E5-97D1C30801C7}"/>
              </a:ext>
            </a:extLst>
          </p:cNvPr>
          <p:cNvSpPr>
            <a:spLocks noGrp="1"/>
          </p:cNvSpPr>
          <p:nvPr>
            <p:ph type="dt" sz="half" idx="10"/>
          </p:nvPr>
        </p:nvSpPr>
        <p:spPr/>
        <p:txBody>
          <a:bodyPr/>
          <a:lstStyle/>
          <a:p>
            <a:fld id="{C07B66AD-7C08-490A-ADA4-B47E10FB2407}" type="datetime1">
              <a:rPr lang="en-US" smtClean="0"/>
              <a:t>4/2/2025</a:t>
            </a:fld>
            <a:endParaRPr lang="en-US"/>
          </a:p>
        </p:txBody>
      </p:sp>
      <p:sp>
        <p:nvSpPr>
          <p:cNvPr id="5" name="Footer Placeholder 4">
            <a:extLst>
              <a:ext uri="{FF2B5EF4-FFF2-40B4-BE49-F238E27FC236}">
                <a16:creationId xmlns:a16="http://schemas.microsoft.com/office/drawing/2014/main" id="{840A4FFB-B35C-A6E3-9B4E-C7E6A46697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61B996-746C-903B-85AA-637285090A96}"/>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5132844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F284D9-757A-1041-3290-913C6A7BBE1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5F5BDC-D740-45CF-5281-FA2C067360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594CA2-5732-BC5B-9ABF-2E714A712556}"/>
              </a:ext>
            </a:extLst>
          </p:cNvPr>
          <p:cNvSpPr>
            <a:spLocks noGrp="1"/>
          </p:cNvSpPr>
          <p:nvPr>
            <p:ph type="dt" sz="half" idx="10"/>
          </p:nvPr>
        </p:nvSpPr>
        <p:spPr/>
        <p:txBody>
          <a:bodyPr/>
          <a:lstStyle/>
          <a:p>
            <a:fld id="{05B95027-4255-49E7-9841-CD21BCC99996}" type="datetime1">
              <a:rPr lang="en-US" smtClean="0"/>
              <a:t>4/2/2025</a:t>
            </a:fld>
            <a:endParaRPr lang="en-US"/>
          </a:p>
        </p:txBody>
      </p:sp>
      <p:sp>
        <p:nvSpPr>
          <p:cNvPr id="5" name="Footer Placeholder 4">
            <a:extLst>
              <a:ext uri="{FF2B5EF4-FFF2-40B4-BE49-F238E27FC236}">
                <a16:creationId xmlns:a16="http://schemas.microsoft.com/office/drawing/2014/main" id="{889DF7F0-24F2-860B-99CB-701451B2AA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DFC6A0-12B8-E899-7E84-D644F088684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2847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2E265-B504-6C44-7BE4-7F1DFA4967A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865FFB-716B-6075-D235-ED18E0AECA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106DF78-D3FB-2873-AA13-587DFCA25C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8A7DA13-6FCD-8207-E8C9-315C0CE308DD}"/>
              </a:ext>
            </a:extLst>
          </p:cNvPr>
          <p:cNvSpPr>
            <a:spLocks noGrp="1"/>
          </p:cNvSpPr>
          <p:nvPr>
            <p:ph type="dt" sz="half" idx="10"/>
          </p:nvPr>
        </p:nvSpPr>
        <p:spPr/>
        <p:txBody>
          <a:bodyPr/>
          <a:lstStyle/>
          <a:p>
            <a:fld id="{99B9D885-DF38-4AE1-9AE2-8CECBD482C33}" type="datetimeFigureOut">
              <a:rPr lang="en-GB" smtClean="0"/>
              <a:t>02/04/2025</a:t>
            </a:fld>
            <a:endParaRPr lang="en-GB"/>
          </a:p>
        </p:txBody>
      </p:sp>
      <p:sp>
        <p:nvSpPr>
          <p:cNvPr id="6" name="Footer Placeholder 5">
            <a:extLst>
              <a:ext uri="{FF2B5EF4-FFF2-40B4-BE49-F238E27FC236}">
                <a16:creationId xmlns:a16="http://schemas.microsoft.com/office/drawing/2014/main" id="{6BB6C15F-F6A3-30B0-4517-4122C82E58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8E920B-2B92-5D2E-4C0A-BDB72EEFEAA2}"/>
              </a:ext>
            </a:extLst>
          </p:cNvPr>
          <p:cNvSpPr>
            <a:spLocks noGrp="1"/>
          </p:cNvSpPr>
          <p:nvPr>
            <p:ph type="sldNum" sz="quarter" idx="12"/>
          </p:nvPr>
        </p:nvSpPr>
        <p:spPr/>
        <p:txBody>
          <a:bodyPr/>
          <a:lstStyle/>
          <a:p>
            <a:fld id="{67263885-3DAE-480A-B8F6-6C336D3C90FC}" type="slidenum">
              <a:rPr lang="en-GB" smtClean="0"/>
              <a:t>‹#›</a:t>
            </a:fld>
            <a:endParaRPr lang="en-GB"/>
          </a:p>
        </p:txBody>
      </p:sp>
    </p:spTree>
    <p:extLst>
      <p:ext uri="{BB962C8B-B14F-4D97-AF65-F5344CB8AC3E}">
        <p14:creationId xmlns:p14="http://schemas.microsoft.com/office/powerpoint/2010/main" val="4090345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745EE-FF94-A63D-F3DF-DE3D65573B4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AF90611-BDD4-559B-2EDC-037A08788A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DA7753-7AE1-7783-199A-B301FA8B60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8063199-64DD-BAA0-2A8E-8877D614C6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D7CC86-A4B4-1270-9878-421BF23C9B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F508F95-0DF0-7631-8976-7EC12798856F}"/>
              </a:ext>
            </a:extLst>
          </p:cNvPr>
          <p:cNvSpPr>
            <a:spLocks noGrp="1"/>
          </p:cNvSpPr>
          <p:nvPr>
            <p:ph type="dt" sz="half" idx="10"/>
          </p:nvPr>
        </p:nvSpPr>
        <p:spPr/>
        <p:txBody>
          <a:bodyPr/>
          <a:lstStyle/>
          <a:p>
            <a:fld id="{99B9D885-DF38-4AE1-9AE2-8CECBD482C33}" type="datetimeFigureOut">
              <a:rPr lang="en-GB" smtClean="0"/>
              <a:t>02/04/2025</a:t>
            </a:fld>
            <a:endParaRPr lang="en-GB"/>
          </a:p>
        </p:txBody>
      </p:sp>
      <p:sp>
        <p:nvSpPr>
          <p:cNvPr id="8" name="Footer Placeholder 7">
            <a:extLst>
              <a:ext uri="{FF2B5EF4-FFF2-40B4-BE49-F238E27FC236}">
                <a16:creationId xmlns:a16="http://schemas.microsoft.com/office/drawing/2014/main" id="{A73BC39E-904F-75E9-B112-262C08D7F8E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1B5A4BA-0D2D-B47B-D6BE-7E68C7FA9E55}"/>
              </a:ext>
            </a:extLst>
          </p:cNvPr>
          <p:cNvSpPr>
            <a:spLocks noGrp="1"/>
          </p:cNvSpPr>
          <p:nvPr>
            <p:ph type="sldNum" sz="quarter" idx="12"/>
          </p:nvPr>
        </p:nvSpPr>
        <p:spPr/>
        <p:txBody>
          <a:bodyPr/>
          <a:lstStyle/>
          <a:p>
            <a:fld id="{67263885-3DAE-480A-B8F6-6C336D3C90FC}" type="slidenum">
              <a:rPr lang="en-GB" smtClean="0"/>
              <a:t>‹#›</a:t>
            </a:fld>
            <a:endParaRPr lang="en-GB"/>
          </a:p>
        </p:txBody>
      </p:sp>
    </p:spTree>
    <p:extLst>
      <p:ext uri="{BB962C8B-B14F-4D97-AF65-F5344CB8AC3E}">
        <p14:creationId xmlns:p14="http://schemas.microsoft.com/office/powerpoint/2010/main" val="2226435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59B90-E248-2F61-620B-52105ABDEFC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B0EDCA5-FE93-005C-95B1-8E77573F118B}"/>
              </a:ext>
            </a:extLst>
          </p:cNvPr>
          <p:cNvSpPr>
            <a:spLocks noGrp="1"/>
          </p:cNvSpPr>
          <p:nvPr>
            <p:ph type="dt" sz="half" idx="10"/>
          </p:nvPr>
        </p:nvSpPr>
        <p:spPr/>
        <p:txBody>
          <a:bodyPr/>
          <a:lstStyle/>
          <a:p>
            <a:fld id="{99B9D885-DF38-4AE1-9AE2-8CECBD482C33}" type="datetimeFigureOut">
              <a:rPr lang="en-GB" smtClean="0"/>
              <a:t>02/04/2025</a:t>
            </a:fld>
            <a:endParaRPr lang="en-GB"/>
          </a:p>
        </p:txBody>
      </p:sp>
      <p:sp>
        <p:nvSpPr>
          <p:cNvPr id="4" name="Footer Placeholder 3">
            <a:extLst>
              <a:ext uri="{FF2B5EF4-FFF2-40B4-BE49-F238E27FC236}">
                <a16:creationId xmlns:a16="http://schemas.microsoft.com/office/drawing/2014/main" id="{E60A54B0-CCBA-3007-CBB4-C826A87D258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0DD364F-5C15-8DFA-603E-F44835901B0B}"/>
              </a:ext>
            </a:extLst>
          </p:cNvPr>
          <p:cNvSpPr>
            <a:spLocks noGrp="1"/>
          </p:cNvSpPr>
          <p:nvPr>
            <p:ph type="sldNum" sz="quarter" idx="12"/>
          </p:nvPr>
        </p:nvSpPr>
        <p:spPr/>
        <p:txBody>
          <a:bodyPr/>
          <a:lstStyle/>
          <a:p>
            <a:fld id="{67263885-3DAE-480A-B8F6-6C336D3C90FC}" type="slidenum">
              <a:rPr lang="en-GB" smtClean="0"/>
              <a:t>‹#›</a:t>
            </a:fld>
            <a:endParaRPr lang="en-GB"/>
          </a:p>
        </p:txBody>
      </p:sp>
    </p:spTree>
    <p:extLst>
      <p:ext uri="{BB962C8B-B14F-4D97-AF65-F5344CB8AC3E}">
        <p14:creationId xmlns:p14="http://schemas.microsoft.com/office/powerpoint/2010/main" val="2507309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5B6FEB-CD06-2EE7-5A32-4E8F5BB6D4CB}"/>
              </a:ext>
            </a:extLst>
          </p:cNvPr>
          <p:cNvSpPr>
            <a:spLocks noGrp="1"/>
          </p:cNvSpPr>
          <p:nvPr>
            <p:ph type="dt" sz="half" idx="10"/>
          </p:nvPr>
        </p:nvSpPr>
        <p:spPr/>
        <p:txBody>
          <a:bodyPr/>
          <a:lstStyle/>
          <a:p>
            <a:fld id="{99B9D885-DF38-4AE1-9AE2-8CECBD482C33}" type="datetimeFigureOut">
              <a:rPr lang="en-GB" smtClean="0"/>
              <a:t>02/04/2025</a:t>
            </a:fld>
            <a:endParaRPr lang="en-GB"/>
          </a:p>
        </p:txBody>
      </p:sp>
      <p:sp>
        <p:nvSpPr>
          <p:cNvPr id="3" name="Footer Placeholder 2">
            <a:extLst>
              <a:ext uri="{FF2B5EF4-FFF2-40B4-BE49-F238E27FC236}">
                <a16:creationId xmlns:a16="http://schemas.microsoft.com/office/drawing/2014/main" id="{4A39A2DB-B825-62B0-664F-6F0A393FBC2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F11BBF3-D29A-D33D-0447-E511C203B2F7}"/>
              </a:ext>
            </a:extLst>
          </p:cNvPr>
          <p:cNvSpPr>
            <a:spLocks noGrp="1"/>
          </p:cNvSpPr>
          <p:nvPr>
            <p:ph type="sldNum" sz="quarter" idx="12"/>
          </p:nvPr>
        </p:nvSpPr>
        <p:spPr/>
        <p:txBody>
          <a:bodyPr/>
          <a:lstStyle/>
          <a:p>
            <a:fld id="{67263885-3DAE-480A-B8F6-6C336D3C90FC}" type="slidenum">
              <a:rPr lang="en-GB" smtClean="0"/>
              <a:t>‹#›</a:t>
            </a:fld>
            <a:endParaRPr lang="en-GB"/>
          </a:p>
        </p:txBody>
      </p:sp>
    </p:spTree>
    <p:extLst>
      <p:ext uri="{BB962C8B-B14F-4D97-AF65-F5344CB8AC3E}">
        <p14:creationId xmlns:p14="http://schemas.microsoft.com/office/powerpoint/2010/main" val="2797820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5FDA2-DD8A-9B15-B3C7-E16CDE18FE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F0928B7-485A-74DE-3AAF-5743B3347A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86B8004-5336-7D6C-CF0D-E063A94FA0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9F8E52-3DB2-F315-96D8-787D76885F3E}"/>
              </a:ext>
            </a:extLst>
          </p:cNvPr>
          <p:cNvSpPr>
            <a:spLocks noGrp="1"/>
          </p:cNvSpPr>
          <p:nvPr>
            <p:ph type="dt" sz="half" idx="10"/>
          </p:nvPr>
        </p:nvSpPr>
        <p:spPr/>
        <p:txBody>
          <a:bodyPr/>
          <a:lstStyle/>
          <a:p>
            <a:fld id="{99B9D885-DF38-4AE1-9AE2-8CECBD482C33}" type="datetimeFigureOut">
              <a:rPr lang="en-GB" smtClean="0"/>
              <a:t>02/04/2025</a:t>
            </a:fld>
            <a:endParaRPr lang="en-GB"/>
          </a:p>
        </p:txBody>
      </p:sp>
      <p:sp>
        <p:nvSpPr>
          <p:cNvPr id="6" name="Footer Placeholder 5">
            <a:extLst>
              <a:ext uri="{FF2B5EF4-FFF2-40B4-BE49-F238E27FC236}">
                <a16:creationId xmlns:a16="http://schemas.microsoft.com/office/drawing/2014/main" id="{11266A71-F480-977B-C51B-F49C1BB316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07E115D-C876-5128-C85F-864DACA29675}"/>
              </a:ext>
            </a:extLst>
          </p:cNvPr>
          <p:cNvSpPr>
            <a:spLocks noGrp="1"/>
          </p:cNvSpPr>
          <p:nvPr>
            <p:ph type="sldNum" sz="quarter" idx="12"/>
          </p:nvPr>
        </p:nvSpPr>
        <p:spPr/>
        <p:txBody>
          <a:bodyPr/>
          <a:lstStyle/>
          <a:p>
            <a:fld id="{67263885-3DAE-480A-B8F6-6C336D3C90FC}" type="slidenum">
              <a:rPr lang="en-GB" smtClean="0"/>
              <a:t>‹#›</a:t>
            </a:fld>
            <a:endParaRPr lang="en-GB"/>
          </a:p>
        </p:txBody>
      </p:sp>
    </p:spTree>
    <p:extLst>
      <p:ext uri="{BB962C8B-B14F-4D97-AF65-F5344CB8AC3E}">
        <p14:creationId xmlns:p14="http://schemas.microsoft.com/office/powerpoint/2010/main" val="361721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54CDA-5A80-9E0C-3025-B2F6F2B8B9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9C19A63-CC75-0B51-5DCA-C8EC77AB46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403453F-1F37-11F2-F745-726D3AE3B8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1CED22-9E88-EA36-BDA6-7ED811FD310B}"/>
              </a:ext>
            </a:extLst>
          </p:cNvPr>
          <p:cNvSpPr>
            <a:spLocks noGrp="1"/>
          </p:cNvSpPr>
          <p:nvPr>
            <p:ph type="dt" sz="half" idx="10"/>
          </p:nvPr>
        </p:nvSpPr>
        <p:spPr/>
        <p:txBody>
          <a:bodyPr/>
          <a:lstStyle/>
          <a:p>
            <a:fld id="{99B9D885-DF38-4AE1-9AE2-8CECBD482C33}" type="datetimeFigureOut">
              <a:rPr lang="en-GB" smtClean="0"/>
              <a:t>02/04/2025</a:t>
            </a:fld>
            <a:endParaRPr lang="en-GB"/>
          </a:p>
        </p:txBody>
      </p:sp>
      <p:sp>
        <p:nvSpPr>
          <p:cNvPr id="6" name="Footer Placeholder 5">
            <a:extLst>
              <a:ext uri="{FF2B5EF4-FFF2-40B4-BE49-F238E27FC236}">
                <a16:creationId xmlns:a16="http://schemas.microsoft.com/office/drawing/2014/main" id="{109A223C-0BA6-86E5-8ACE-88FE556211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7549D8-672C-0F0F-0377-7ACEA4EC41DD}"/>
              </a:ext>
            </a:extLst>
          </p:cNvPr>
          <p:cNvSpPr>
            <a:spLocks noGrp="1"/>
          </p:cNvSpPr>
          <p:nvPr>
            <p:ph type="sldNum" sz="quarter" idx="12"/>
          </p:nvPr>
        </p:nvSpPr>
        <p:spPr/>
        <p:txBody>
          <a:bodyPr/>
          <a:lstStyle/>
          <a:p>
            <a:fld id="{67263885-3DAE-480A-B8F6-6C336D3C90FC}" type="slidenum">
              <a:rPr lang="en-GB" smtClean="0"/>
              <a:t>‹#›</a:t>
            </a:fld>
            <a:endParaRPr lang="en-GB"/>
          </a:p>
        </p:txBody>
      </p:sp>
    </p:spTree>
    <p:extLst>
      <p:ext uri="{BB962C8B-B14F-4D97-AF65-F5344CB8AC3E}">
        <p14:creationId xmlns:p14="http://schemas.microsoft.com/office/powerpoint/2010/main" val="2999742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3647AE-7510-7AF7-66D9-D211F8A6F3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3D3804-4EA7-AE3A-1626-A1261FE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0BD32F-F7B6-67BF-F009-6E97F23463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B9D885-DF38-4AE1-9AE2-8CECBD482C33}" type="datetimeFigureOut">
              <a:rPr lang="en-GB" smtClean="0"/>
              <a:t>02/04/2025</a:t>
            </a:fld>
            <a:endParaRPr lang="en-GB"/>
          </a:p>
        </p:txBody>
      </p:sp>
      <p:sp>
        <p:nvSpPr>
          <p:cNvPr id="5" name="Footer Placeholder 4">
            <a:extLst>
              <a:ext uri="{FF2B5EF4-FFF2-40B4-BE49-F238E27FC236}">
                <a16:creationId xmlns:a16="http://schemas.microsoft.com/office/drawing/2014/main" id="{CA37A70E-37ED-56D8-7098-C56EAF8A82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6934648-34A5-5CD0-F857-828BA79B38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263885-3DAE-480A-B8F6-6C336D3C90FC}" type="slidenum">
              <a:rPr lang="en-GB" smtClean="0"/>
              <a:t>‹#›</a:t>
            </a:fld>
            <a:endParaRPr lang="en-GB"/>
          </a:p>
        </p:txBody>
      </p:sp>
    </p:spTree>
    <p:extLst>
      <p:ext uri="{BB962C8B-B14F-4D97-AF65-F5344CB8AC3E}">
        <p14:creationId xmlns:p14="http://schemas.microsoft.com/office/powerpoint/2010/main" val="2941655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AB8BCC-C510-884D-9D7E-7B5F9E6F44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524DABF-BE9E-5F44-A04E-8BE3D37C8B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F93FE89-4547-FF4B-A041-FA482E4A0E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6299DF-87E9-EB43-97F2-27864B477067}" type="datetimeFigureOut">
              <a:rPr lang="en-US" smtClean="0"/>
              <a:t>4/2/2025</a:t>
            </a:fld>
            <a:endParaRPr lang="en-US"/>
          </a:p>
        </p:txBody>
      </p:sp>
      <p:sp>
        <p:nvSpPr>
          <p:cNvPr id="5" name="Footer Placeholder 4">
            <a:extLst>
              <a:ext uri="{FF2B5EF4-FFF2-40B4-BE49-F238E27FC236}">
                <a16:creationId xmlns:a16="http://schemas.microsoft.com/office/drawing/2014/main" id="{588A458E-F8E8-BC43-8015-73E7E7A456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AD35C4-0BC6-924C-A160-0FBC8D9A03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77643A-0998-8A4E-8AFA-B1A8D3A6C33D}" type="slidenum">
              <a:rPr lang="en-US" smtClean="0"/>
              <a:t>‹#›</a:t>
            </a:fld>
            <a:endParaRPr lang="en-US"/>
          </a:p>
        </p:txBody>
      </p:sp>
    </p:spTree>
    <p:extLst>
      <p:ext uri="{BB962C8B-B14F-4D97-AF65-F5344CB8AC3E}">
        <p14:creationId xmlns:p14="http://schemas.microsoft.com/office/powerpoint/2010/main" val="19856631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5F1016-F2C3-94F4-2CC2-80717F7875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5F1C50-2C6F-2EFA-EAB5-79A55BABA9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36886F-5037-2FA6-186E-A71EAFD7B5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A38F49-B3E2-4BF0-BEC7-C30D34ABBB8D}" type="datetime1">
              <a:rPr lang="en-US" smtClean="0"/>
              <a:t>4/2/2025</a:t>
            </a:fld>
            <a:endParaRPr lang="en-US"/>
          </a:p>
        </p:txBody>
      </p:sp>
      <p:sp>
        <p:nvSpPr>
          <p:cNvPr id="5" name="Footer Placeholder 4">
            <a:extLst>
              <a:ext uri="{FF2B5EF4-FFF2-40B4-BE49-F238E27FC236}">
                <a16:creationId xmlns:a16="http://schemas.microsoft.com/office/drawing/2014/main" id="{163453CD-A8FF-1668-5C6D-342E20122B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AF6E8654-8769-BC91-DF52-85A7ED9D78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0C12960-6E85-460F-B6E3-5B82CB31AF3D}" type="slidenum">
              <a:rPr lang="en-US" smtClean="0"/>
              <a:t>‹#›</a:t>
            </a:fld>
            <a:endParaRPr lang="en-US"/>
          </a:p>
        </p:txBody>
      </p:sp>
    </p:spTree>
    <p:extLst>
      <p:ext uri="{BB962C8B-B14F-4D97-AF65-F5344CB8AC3E}">
        <p14:creationId xmlns:p14="http://schemas.microsoft.com/office/powerpoint/2010/main" val="276198737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sv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F0E4-2D31-F949-AEF1-E06ED801BE0F}"/>
              </a:ext>
            </a:extLst>
          </p:cNvPr>
          <p:cNvSpPr>
            <a:spLocks noGrp="1"/>
          </p:cNvSpPr>
          <p:nvPr>
            <p:ph type="ctrTitle"/>
          </p:nvPr>
        </p:nvSpPr>
        <p:spPr>
          <a:xfrm>
            <a:off x="1403191" y="2886998"/>
            <a:ext cx="9144000" cy="1084004"/>
          </a:xfrm>
        </p:spPr>
        <p:txBody>
          <a:bodyPr>
            <a:noAutofit/>
          </a:bodyPr>
          <a:lstStyle/>
          <a:p>
            <a:r>
              <a:rPr lang="en-GB" sz="4000" dirty="0">
                <a:solidFill>
                  <a:schemeClr val="bg1"/>
                </a:solidFill>
                <a:latin typeface="+mn-lt"/>
                <a:cs typeface="Arial" panose="020B0604020202020204" pitchFamily="34" charset="0"/>
              </a:rPr>
              <a:t>Beyond the Game: Understanding Loneliness in Sport</a:t>
            </a:r>
            <a:endParaRPr lang="en-US" sz="4000" dirty="0">
              <a:solidFill>
                <a:schemeClr val="bg1"/>
              </a:solidFill>
              <a:latin typeface="+mn-lt"/>
            </a:endParaRPr>
          </a:p>
        </p:txBody>
      </p:sp>
      <p:sp>
        <p:nvSpPr>
          <p:cNvPr id="6" name="Subtitle 2">
            <a:extLst>
              <a:ext uri="{FF2B5EF4-FFF2-40B4-BE49-F238E27FC236}">
                <a16:creationId xmlns:a16="http://schemas.microsoft.com/office/drawing/2014/main" id="{688D0484-E226-E4F5-2D9C-2BFC799EBA30}"/>
              </a:ext>
            </a:extLst>
          </p:cNvPr>
          <p:cNvSpPr txBox="1">
            <a:spLocks/>
          </p:cNvSpPr>
          <p:nvPr/>
        </p:nvSpPr>
        <p:spPr>
          <a:xfrm>
            <a:off x="1524000" y="4546289"/>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7000"/>
              </a:lnSpc>
              <a:spcAft>
                <a:spcPts val="800"/>
              </a:spcAft>
            </a:pPr>
            <a:r>
              <a:rPr lang="en-GB"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Dr Patricia Jackman</a:t>
            </a:r>
          </a:p>
          <a:p>
            <a:pPr>
              <a:lnSpc>
                <a:spcPct val="107000"/>
              </a:lnSpc>
              <a:spcAft>
                <a:spcPts val="800"/>
              </a:spcAft>
            </a:pPr>
            <a:r>
              <a:rPr lang="en-GB"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Associate Professor in Sport and Exercise Psychology</a:t>
            </a:r>
          </a:p>
          <a:p>
            <a:pPr>
              <a:lnSpc>
                <a:spcPct val="107000"/>
              </a:lnSpc>
              <a:spcAft>
                <a:spcPts val="800"/>
              </a:spcAft>
            </a:pPr>
            <a:endParaRPr lang="en-GB"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kern="100" baseline="30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5848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45C258-EB3D-61D1-214F-2EFBFC15826D}"/>
              </a:ext>
            </a:extLst>
          </p:cNvPr>
          <p:cNvSpPr txBox="1"/>
          <p:nvPr/>
        </p:nvSpPr>
        <p:spPr>
          <a:xfrm>
            <a:off x="453299" y="5755051"/>
            <a:ext cx="70623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More than 80% of our research was judged to be internationally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excellent or world-leading in the latest Research Excellence Framework</a:t>
            </a:r>
          </a:p>
        </p:txBody>
      </p:sp>
      <p:sp>
        <p:nvSpPr>
          <p:cNvPr id="2" name="Text Placeholder 2">
            <a:extLst>
              <a:ext uri="{FF2B5EF4-FFF2-40B4-BE49-F238E27FC236}">
                <a16:creationId xmlns:a16="http://schemas.microsoft.com/office/drawing/2014/main" id="{BEAF30E2-A1D2-6976-0FC6-4277C2BAD99E}"/>
              </a:ext>
            </a:extLst>
          </p:cNvPr>
          <p:cNvSpPr>
            <a:spLocks noGrp="1"/>
          </p:cNvSpPr>
          <p:nvPr>
            <p:ph type="body" sz="quarter" idx="10"/>
          </p:nvPr>
        </p:nvSpPr>
        <p:spPr>
          <a:xfrm>
            <a:off x="492340" y="357830"/>
            <a:ext cx="11699659" cy="810334"/>
          </a:xfrm>
        </p:spPr>
        <p:txBody>
          <a:bodyPr>
            <a:noAutofit/>
          </a:bodyPr>
          <a:lstStyle/>
          <a:p>
            <a:r>
              <a:rPr lang="en-GB" sz="3600" dirty="0">
                <a:solidFill>
                  <a:srgbClr val="1A999F"/>
                </a:solidFill>
                <a:latin typeface="GoudyOldSty" panose="02020502050305020303" pitchFamily="18" charset="77"/>
                <a:cs typeface="Arial" panose="020B0604020202020204" pitchFamily="34" charset="0"/>
              </a:rPr>
              <a:t>How Do Sportspeople Describe Loneliness?</a:t>
            </a:r>
          </a:p>
        </p:txBody>
      </p:sp>
      <p:sp>
        <p:nvSpPr>
          <p:cNvPr id="4" name="TextBox 3">
            <a:extLst>
              <a:ext uri="{FF2B5EF4-FFF2-40B4-BE49-F238E27FC236}">
                <a16:creationId xmlns:a16="http://schemas.microsoft.com/office/drawing/2014/main" id="{5CB88922-CA7F-5E32-F6C6-7A87823400BD}"/>
              </a:ext>
            </a:extLst>
          </p:cNvPr>
          <p:cNvSpPr txBox="1"/>
          <p:nvPr/>
        </p:nvSpPr>
        <p:spPr>
          <a:xfrm>
            <a:off x="677332" y="1529440"/>
            <a:ext cx="10927646" cy="6676187"/>
          </a:xfrm>
          <a:prstGeom prst="rect">
            <a:avLst/>
          </a:prstGeom>
          <a:noFill/>
        </p:spPr>
        <p:txBody>
          <a:bodyPr wrap="square" numCol="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Social loneliness </a:t>
            </a:r>
          </a:p>
          <a:p>
            <a:pPr marL="285750" marR="0" lvl="0"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28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Loss of social networks/friends</a:t>
            </a:r>
            <a:endParaRPr kumimoji="0" lang="en-GB" sz="28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28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Feeling alone and without support</a:t>
            </a:r>
            <a:endParaRPr kumimoji="0" lang="en-GB" sz="28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28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Lack of friends</a:t>
            </a:r>
          </a:p>
          <a:p>
            <a:pPr marL="285750" marR="0" lvl="0"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28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Feeling of social isolation</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92175" marR="0" lvl="0" indent="-350838"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Emotional loneliness</a:t>
            </a:r>
          </a:p>
          <a:p>
            <a:pPr marL="892175" marR="0" lvl="0" indent="-3508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Lack of warm and loving close relationships</a:t>
            </a:r>
          </a:p>
          <a:p>
            <a:pPr marL="892175" marR="0" lvl="0" indent="-3508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Not feeling close to anyone</a:t>
            </a:r>
          </a:p>
          <a:p>
            <a:pPr marL="892175" marR="0" lvl="0" indent="-3508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Feeling alienated or disconnected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540796"/>
      </p:ext>
    </p:extLst>
  </p:cSld>
  <p:clrMapOvr>
    <a:masterClrMapping/>
  </p:clrMapOvr>
  <mc:AlternateContent xmlns:mc="http://schemas.openxmlformats.org/markup-compatibility/2006" xmlns:p14="http://schemas.microsoft.com/office/powerpoint/2010/main">
    <mc:Choice Requires="p14">
      <p:transition spd="slow" p14:dur="2000" advTm="71171"/>
    </mc:Choice>
    <mc:Fallback xmlns="">
      <p:transition spd="slow" advTm="7117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45C258-EB3D-61D1-214F-2EFBFC15826D}"/>
              </a:ext>
            </a:extLst>
          </p:cNvPr>
          <p:cNvSpPr txBox="1"/>
          <p:nvPr/>
        </p:nvSpPr>
        <p:spPr>
          <a:xfrm>
            <a:off x="453299" y="5755051"/>
            <a:ext cx="70623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More than 80% of our research was judged to be internationally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excellent or world-leading in the latest Research Excellence Framework</a:t>
            </a:r>
          </a:p>
        </p:txBody>
      </p:sp>
      <p:sp>
        <p:nvSpPr>
          <p:cNvPr id="2" name="Text Placeholder 2">
            <a:extLst>
              <a:ext uri="{FF2B5EF4-FFF2-40B4-BE49-F238E27FC236}">
                <a16:creationId xmlns:a16="http://schemas.microsoft.com/office/drawing/2014/main" id="{BEAF30E2-A1D2-6976-0FC6-4277C2BAD99E}"/>
              </a:ext>
            </a:extLst>
          </p:cNvPr>
          <p:cNvSpPr>
            <a:spLocks noGrp="1"/>
          </p:cNvSpPr>
          <p:nvPr>
            <p:ph type="body" sz="quarter" idx="10"/>
          </p:nvPr>
        </p:nvSpPr>
        <p:spPr>
          <a:xfrm>
            <a:off x="492340" y="357830"/>
            <a:ext cx="11699659" cy="810334"/>
          </a:xfrm>
        </p:spPr>
        <p:txBody>
          <a:bodyPr>
            <a:noAutofit/>
          </a:bodyPr>
          <a:lstStyle/>
          <a:p>
            <a:r>
              <a:rPr lang="en-GB" sz="3600" dirty="0">
                <a:solidFill>
                  <a:srgbClr val="1A999F"/>
                </a:solidFill>
                <a:latin typeface="GoudyOldSty" panose="02020502050305020303" pitchFamily="18" charset="77"/>
                <a:cs typeface="Arial" panose="020B0604020202020204" pitchFamily="34" charset="0"/>
              </a:rPr>
              <a:t>How Prevalent is Intense/Severe Loneliness in Athletes?</a:t>
            </a:r>
          </a:p>
        </p:txBody>
      </p:sp>
      <p:graphicFrame>
        <p:nvGraphicFramePr>
          <p:cNvPr id="3" name="Chart 2">
            <a:extLst>
              <a:ext uri="{FF2B5EF4-FFF2-40B4-BE49-F238E27FC236}">
                <a16:creationId xmlns:a16="http://schemas.microsoft.com/office/drawing/2014/main" id="{AC1515B4-D841-1B9D-AAC3-66DE09BE50FC}"/>
              </a:ext>
            </a:extLst>
          </p:cNvPr>
          <p:cNvGraphicFramePr/>
          <p:nvPr>
            <p:extLst>
              <p:ext uri="{D42A27DB-BD31-4B8C-83A1-F6EECF244321}">
                <p14:modId xmlns:p14="http://schemas.microsoft.com/office/powerpoint/2010/main" val="585353788"/>
              </p:ext>
            </p:extLst>
          </p:nvPr>
        </p:nvGraphicFramePr>
        <p:xfrm>
          <a:off x="2032000" y="1378050"/>
          <a:ext cx="8128000" cy="41019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38501999"/>
      </p:ext>
    </p:extLst>
  </p:cSld>
  <p:clrMapOvr>
    <a:masterClrMapping/>
  </p:clrMapOvr>
  <mc:AlternateContent xmlns:mc="http://schemas.openxmlformats.org/markup-compatibility/2006" xmlns:p14="http://schemas.microsoft.com/office/powerpoint/2010/main">
    <mc:Choice Requires="p14">
      <p:transition spd="slow" p14:dur="2000" advTm="71171"/>
    </mc:Choice>
    <mc:Fallback xmlns="">
      <p:transition spd="slow" advTm="7117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45C258-EB3D-61D1-214F-2EFBFC15826D}"/>
              </a:ext>
            </a:extLst>
          </p:cNvPr>
          <p:cNvSpPr txBox="1"/>
          <p:nvPr/>
        </p:nvSpPr>
        <p:spPr>
          <a:xfrm>
            <a:off x="453299" y="5755051"/>
            <a:ext cx="70623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More than 80% of our research was judged to be internationally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excellent or world-leading in the latest Research Excellence Framework</a:t>
            </a:r>
          </a:p>
        </p:txBody>
      </p:sp>
      <p:sp>
        <p:nvSpPr>
          <p:cNvPr id="2" name="Text Placeholder 2">
            <a:extLst>
              <a:ext uri="{FF2B5EF4-FFF2-40B4-BE49-F238E27FC236}">
                <a16:creationId xmlns:a16="http://schemas.microsoft.com/office/drawing/2014/main" id="{BEAF30E2-A1D2-6976-0FC6-4277C2BAD99E}"/>
              </a:ext>
            </a:extLst>
          </p:cNvPr>
          <p:cNvSpPr>
            <a:spLocks noGrp="1"/>
          </p:cNvSpPr>
          <p:nvPr>
            <p:ph type="body" sz="quarter" idx="10"/>
          </p:nvPr>
        </p:nvSpPr>
        <p:spPr>
          <a:xfrm>
            <a:off x="492340" y="357830"/>
            <a:ext cx="11699659" cy="810334"/>
          </a:xfrm>
        </p:spPr>
        <p:txBody>
          <a:bodyPr>
            <a:noAutofit/>
          </a:bodyPr>
          <a:lstStyle/>
          <a:p>
            <a:r>
              <a:rPr lang="en-GB" sz="3600" dirty="0">
                <a:solidFill>
                  <a:srgbClr val="1A999F"/>
                </a:solidFill>
                <a:latin typeface="GoudyOldSty" panose="02020502050305020303" pitchFamily="18" charset="77"/>
                <a:cs typeface="Arial" panose="020B0604020202020204" pitchFamily="34" charset="0"/>
              </a:rPr>
              <a:t>What Factors Influence Loneliness? A Socio-Ecological Model</a:t>
            </a:r>
          </a:p>
        </p:txBody>
      </p:sp>
      <p:pic>
        <p:nvPicPr>
          <p:cNvPr id="3" name="Picture 2" descr="Figure 2.  A conceptual model of loneliness in sport.">
            <a:extLst>
              <a:ext uri="{FF2B5EF4-FFF2-40B4-BE49-F238E27FC236}">
                <a16:creationId xmlns:a16="http://schemas.microsoft.com/office/drawing/2014/main" id="{2ED90226-2D13-8C0D-E81B-60E94190A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945" y="1244167"/>
            <a:ext cx="11538109" cy="4077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776280"/>
      </p:ext>
    </p:extLst>
  </p:cSld>
  <p:clrMapOvr>
    <a:masterClrMapping/>
  </p:clrMapOvr>
  <mc:AlternateContent xmlns:mc="http://schemas.openxmlformats.org/markup-compatibility/2006" xmlns:p14="http://schemas.microsoft.com/office/powerpoint/2010/main">
    <mc:Choice Requires="p14">
      <p:transition spd="slow" p14:dur="2000" advTm="71171"/>
    </mc:Choice>
    <mc:Fallback xmlns="">
      <p:transition spd="slow" advTm="7117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45C258-EB3D-61D1-214F-2EFBFC15826D}"/>
              </a:ext>
            </a:extLst>
          </p:cNvPr>
          <p:cNvSpPr txBox="1"/>
          <p:nvPr/>
        </p:nvSpPr>
        <p:spPr>
          <a:xfrm>
            <a:off x="453299" y="5755051"/>
            <a:ext cx="70623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More than 80% of our research was judged to be internationally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excellent or world-leading in the latest Research Excellence Framework</a:t>
            </a:r>
          </a:p>
        </p:txBody>
      </p:sp>
      <p:sp>
        <p:nvSpPr>
          <p:cNvPr id="2" name="Text Placeholder 2">
            <a:extLst>
              <a:ext uri="{FF2B5EF4-FFF2-40B4-BE49-F238E27FC236}">
                <a16:creationId xmlns:a16="http://schemas.microsoft.com/office/drawing/2014/main" id="{BEAF30E2-A1D2-6976-0FC6-4277C2BAD99E}"/>
              </a:ext>
            </a:extLst>
          </p:cNvPr>
          <p:cNvSpPr>
            <a:spLocks noGrp="1"/>
          </p:cNvSpPr>
          <p:nvPr>
            <p:ph type="body" sz="quarter" idx="10"/>
          </p:nvPr>
        </p:nvSpPr>
        <p:spPr>
          <a:xfrm>
            <a:off x="492340" y="357830"/>
            <a:ext cx="11699659" cy="810334"/>
          </a:xfrm>
        </p:spPr>
        <p:txBody>
          <a:bodyPr>
            <a:noAutofit/>
          </a:bodyPr>
          <a:lstStyle/>
          <a:p>
            <a:r>
              <a:rPr lang="en-GB" sz="3600" dirty="0">
                <a:solidFill>
                  <a:srgbClr val="1A999F"/>
                </a:solidFill>
                <a:latin typeface="GoudyOldSty" panose="02020502050305020303" pitchFamily="18" charset="77"/>
                <a:cs typeface="Arial" panose="020B0604020202020204" pitchFamily="34" charset="0"/>
              </a:rPr>
              <a:t>Why Should We Worry About Loneliness in Sportspeople?</a:t>
            </a:r>
          </a:p>
        </p:txBody>
      </p:sp>
      <p:sp>
        <p:nvSpPr>
          <p:cNvPr id="8" name="TextBox 7">
            <a:extLst>
              <a:ext uri="{FF2B5EF4-FFF2-40B4-BE49-F238E27FC236}">
                <a16:creationId xmlns:a16="http://schemas.microsoft.com/office/drawing/2014/main" id="{38B620E0-86D0-CFB5-B051-4A066B5B7189}"/>
              </a:ext>
            </a:extLst>
          </p:cNvPr>
          <p:cNvSpPr txBox="1"/>
          <p:nvPr/>
        </p:nvSpPr>
        <p:spPr>
          <a:xfrm>
            <a:off x="453299" y="2705667"/>
            <a:ext cx="24201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Mental ill-health and ill-being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Depression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Anxiety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Gambling and substance use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Exhaustion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Suicidal ideation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Poor mental wellbeing</a:t>
            </a:r>
          </a:p>
        </p:txBody>
      </p:sp>
      <p:sp>
        <p:nvSpPr>
          <p:cNvPr id="11" name="TextBox 10">
            <a:extLst>
              <a:ext uri="{FF2B5EF4-FFF2-40B4-BE49-F238E27FC236}">
                <a16:creationId xmlns:a16="http://schemas.microsoft.com/office/drawing/2014/main" id="{299DA839-E787-1489-2A4A-75B13D02A0A1}"/>
              </a:ext>
            </a:extLst>
          </p:cNvPr>
          <p:cNvSpPr txBox="1"/>
          <p:nvPr/>
        </p:nvSpPr>
        <p:spPr>
          <a:xfrm>
            <a:off x="3032608" y="2705666"/>
            <a:ext cx="319919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Cognitive, affective and motivational effects </a:t>
            </a:r>
          </a:p>
          <a:p>
            <a:pPr marL="732348" marR="0" lvl="0" indent="-609585"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Lack of motivation</a:t>
            </a:r>
          </a:p>
          <a:p>
            <a:pPr marL="732348" marR="0" lvl="0" indent="-609585"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Lower intentions to continue</a:t>
            </a:r>
          </a:p>
          <a:p>
            <a:pPr marL="732348" marR="0" lvl="0" indent="-609585"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Negative self-perceptions</a:t>
            </a:r>
          </a:p>
          <a:p>
            <a:pPr marL="732348" marR="0" lvl="0" indent="-609585"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Unpleasant emotions</a:t>
            </a:r>
          </a:p>
        </p:txBody>
      </p:sp>
      <p:pic>
        <p:nvPicPr>
          <p:cNvPr id="13" name="Graphic 12" descr="Head with gears outline">
            <a:extLst>
              <a:ext uri="{FF2B5EF4-FFF2-40B4-BE49-F238E27FC236}">
                <a16:creationId xmlns:a16="http://schemas.microsoft.com/office/drawing/2014/main" id="{63631EEC-2DA3-3565-5694-1FC1D68A1F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48206" y="1258679"/>
            <a:ext cx="1425306" cy="1425306"/>
          </a:xfrm>
          <a:prstGeom prst="rect">
            <a:avLst/>
          </a:prstGeom>
        </p:spPr>
      </p:pic>
      <p:sp>
        <p:nvSpPr>
          <p:cNvPr id="17" name="TextBox 16">
            <a:extLst>
              <a:ext uri="{FF2B5EF4-FFF2-40B4-BE49-F238E27FC236}">
                <a16:creationId xmlns:a16="http://schemas.microsoft.com/office/drawing/2014/main" id="{CF763D92-F1D7-2F55-E47E-2897DD7643F5}"/>
              </a:ext>
            </a:extLst>
          </p:cNvPr>
          <p:cNvSpPr txBox="1"/>
          <p:nvPr/>
        </p:nvSpPr>
        <p:spPr>
          <a:xfrm>
            <a:off x="5987216" y="2708009"/>
            <a:ext cx="319919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Behavioural 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Reduced performance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Withdrawal from sport</a:t>
            </a:r>
          </a:p>
        </p:txBody>
      </p:sp>
      <p:pic>
        <p:nvPicPr>
          <p:cNvPr id="19" name="Graphic 18" descr="Downward trend graph with solid fill">
            <a:extLst>
              <a:ext uri="{FF2B5EF4-FFF2-40B4-BE49-F238E27FC236}">
                <a16:creationId xmlns:a16="http://schemas.microsoft.com/office/drawing/2014/main" id="{B66CA4C2-99A3-BEED-6CD5-34E4C7A24F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06052" y="1276987"/>
            <a:ext cx="1281288" cy="1281288"/>
          </a:xfrm>
          <a:prstGeom prst="rect">
            <a:avLst/>
          </a:prstGeom>
        </p:spPr>
      </p:pic>
      <p:pic>
        <p:nvPicPr>
          <p:cNvPr id="21" name="Graphic 20" descr="Mental Health with solid fill">
            <a:extLst>
              <a:ext uri="{FF2B5EF4-FFF2-40B4-BE49-F238E27FC236}">
                <a16:creationId xmlns:a16="http://schemas.microsoft.com/office/drawing/2014/main" id="{FBD1BE84-D005-8A2F-8C00-E80AA1FEBA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6070" y="1258679"/>
            <a:ext cx="1299596" cy="1299596"/>
          </a:xfrm>
          <a:prstGeom prst="rect">
            <a:avLst/>
          </a:prstGeom>
        </p:spPr>
      </p:pic>
      <p:pic>
        <p:nvPicPr>
          <p:cNvPr id="22" name="Graphic 21" descr="Disconnected outline">
            <a:extLst>
              <a:ext uri="{FF2B5EF4-FFF2-40B4-BE49-F238E27FC236}">
                <a16:creationId xmlns:a16="http://schemas.microsoft.com/office/drawing/2014/main" id="{4FC00A12-0D5F-1DE0-7212-3698AE21D09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23385" y="1320525"/>
            <a:ext cx="1281289" cy="1281289"/>
          </a:xfrm>
          <a:prstGeom prst="rect">
            <a:avLst/>
          </a:prstGeom>
        </p:spPr>
      </p:pic>
      <p:sp>
        <p:nvSpPr>
          <p:cNvPr id="23" name="TextBox 22">
            <a:extLst>
              <a:ext uri="{FF2B5EF4-FFF2-40B4-BE49-F238E27FC236}">
                <a16:creationId xmlns:a16="http://schemas.microsoft.com/office/drawing/2014/main" id="{CFDD482C-41F6-45C8-D736-862F00AA7BF1}"/>
              </a:ext>
            </a:extLst>
          </p:cNvPr>
          <p:cNvSpPr txBox="1"/>
          <p:nvPr/>
        </p:nvSpPr>
        <p:spPr>
          <a:xfrm>
            <a:off x="8880419" y="2754176"/>
            <a:ext cx="319919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Adverse social consequences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Disconnected from teammates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Difficulties with social relationships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Social withdrawal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Vulnerability in sport spaces</a:t>
            </a:r>
            <a:endParaRPr kumimoji="0" lang="en-GB"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462917895"/>
      </p:ext>
    </p:extLst>
  </p:cSld>
  <p:clrMapOvr>
    <a:masterClrMapping/>
  </p:clrMapOvr>
  <mc:AlternateContent xmlns:mc="http://schemas.openxmlformats.org/markup-compatibility/2006" xmlns:p14="http://schemas.microsoft.com/office/powerpoint/2010/main">
    <mc:Choice Requires="p14">
      <p:transition spd="slow" p14:dur="2000" advTm="71171"/>
    </mc:Choice>
    <mc:Fallback xmlns="">
      <p:transition spd="slow" advTm="7117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45C258-EB3D-61D1-214F-2EFBFC15826D}"/>
              </a:ext>
            </a:extLst>
          </p:cNvPr>
          <p:cNvSpPr txBox="1"/>
          <p:nvPr/>
        </p:nvSpPr>
        <p:spPr>
          <a:xfrm>
            <a:off x="453299" y="5755051"/>
            <a:ext cx="70623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More than 80% of our research was judged to be internationally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excellent or world-leading in the latest Research Excellence Framework</a:t>
            </a:r>
          </a:p>
        </p:txBody>
      </p:sp>
      <p:sp>
        <p:nvSpPr>
          <p:cNvPr id="2" name="Text Placeholder 2">
            <a:extLst>
              <a:ext uri="{FF2B5EF4-FFF2-40B4-BE49-F238E27FC236}">
                <a16:creationId xmlns:a16="http://schemas.microsoft.com/office/drawing/2014/main" id="{BEAF30E2-A1D2-6976-0FC6-4277C2BAD99E}"/>
              </a:ext>
            </a:extLst>
          </p:cNvPr>
          <p:cNvSpPr>
            <a:spLocks noGrp="1"/>
          </p:cNvSpPr>
          <p:nvPr>
            <p:ph type="body" sz="quarter" idx="10"/>
          </p:nvPr>
        </p:nvSpPr>
        <p:spPr>
          <a:xfrm>
            <a:off x="492340" y="357830"/>
            <a:ext cx="11699659" cy="810334"/>
          </a:xfrm>
        </p:spPr>
        <p:txBody>
          <a:bodyPr>
            <a:noAutofit/>
          </a:bodyPr>
          <a:lstStyle/>
          <a:p>
            <a:r>
              <a:rPr lang="en-GB" sz="3600" dirty="0">
                <a:solidFill>
                  <a:srgbClr val="1A999F"/>
                </a:solidFill>
                <a:latin typeface="GoudyOldSty" panose="02020502050305020303" pitchFamily="18" charset="77"/>
                <a:cs typeface="Arial" panose="020B0604020202020204" pitchFamily="34" charset="0"/>
              </a:rPr>
              <a:t>Risk Factor: The Socio-Cultural Landscape </a:t>
            </a:r>
          </a:p>
        </p:txBody>
      </p:sp>
      <p:sp>
        <p:nvSpPr>
          <p:cNvPr id="4" name="Text Placeholder 2">
            <a:extLst>
              <a:ext uri="{FF2B5EF4-FFF2-40B4-BE49-F238E27FC236}">
                <a16:creationId xmlns:a16="http://schemas.microsoft.com/office/drawing/2014/main" id="{7DEC84A3-363E-8C0B-5830-F25F586DEECD}"/>
              </a:ext>
            </a:extLst>
          </p:cNvPr>
          <p:cNvSpPr txBox="1">
            <a:spLocks/>
          </p:cNvSpPr>
          <p:nvPr/>
        </p:nvSpPr>
        <p:spPr>
          <a:xfrm>
            <a:off x="336000" y="1316767"/>
            <a:ext cx="11040587" cy="25922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baseline="0">
                <a:solidFill>
                  <a:schemeClr val="bg1"/>
                </a:solidFill>
                <a:latin typeface="Helvetica 55 Roman"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32348" marR="0" lvl="0" indent="-60958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Conforming to masculine norms </a:t>
            </a:r>
          </a:p>
          <a:p>
            <a:pPr marL="732348" marR="0" lvl="0" indent="-60958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Cultural differences</a:t>
            </a:r>
          </a:p>
          <a:p>
            <a:pPr marL="732348" marR="0" lvl="0" indent="-60958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Over conformity to the sport ethic</a:t>
            </a:r>
          </a:p>
          <a:p>
            <a:pPr marL="732348" marR="0" lvl="0" indent="-60958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Inequalities in sport</a:t>
            </a:r>
            <a:endParaRPr kumimoji="0" lang="en-GB" sz="2667"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667" b="1"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endParaRPr>
          </a:p>
        </p:txBody>
      </p:sp>
      <p:sp>
        <p:nvSpPr>
          <p:cNvPr id="7" name="TextBox 6">
            <a:extLst>
              <a:ext uri="{FF2B5EF4-FFF2-40B4-BE49-F238E27FC236}">
                <a16:creationId xmlns:a16="http://schemas.microsoft.com/office/drawing/2014/main" id="{727B38A9-D27E-D637-149C-39A3AF6BDAAA}"/>
              </a:ext>
            </a:extLst>
          </p:cNvPr>
          <p:cNvSpPr txBox="1"/>
          <p:nvPr/>
        </p:nvSpPr>
        <p:spPr>
          <a:xfrm>
            <a:off x="1583278" y="3429000"/>
            <a:ext cx="10081120" cy="1614095"/>
          </a:xfrm>
          <a:prstGeom prst="rect">
            <a:avLst/>
          </a:prstGeom>
          <a:solidFill>
            <a:schemeClr val="bg1">
              <a:lumMod val="95000"/>
            </a:schemeClr>
          </a:solidFill>
          <a:ln>
            <a:solidFill>
              <a:schemeClr val="tx1"/>
            </a:solidFill>
          </a:ln>
        </p:spPr>
        <p:txBody>
          <a:bodyPr vert="horz" wrap="square" lIns="0" tIns="0" rIns="0" bIns="0" rtlCol="0">
            <a:noAutofit/>
          </a:bodyPr>
          <a:lstStyle/>
          <a:p>
            <a:pPr marL="0" marR="0" lvl="0" indent="0" algn="ctr" defTabSz="1219170" rtl="0" eaLnBrk="1" fontAlgn="auto" latinLnBrk="0" hangingPunct="1">
              <a:lnSpc>
                <a:spcPct val="90000"/>
              </a:lnSpc>
              <a:spcBef>
                <a:spcPts val="1333"/>
              </a:spcBef>
              <a:spcAft>
                <a:spcPts val="0"/>
              </a:spcAft>
              <a:buClrTx/>
              <a:buSzTx/>
              <a:buFontTx/>
              <a:buNone/>
              <a:tabLst/>
              <a:defRPr/>
            </a:pPr>
            <a:endParaRPr kumimoji="0" lang="en-GB" sz="800" b="0" i="1" u="none" strike="noStrike" kern="1200" cap="none" spc="0" normalizeH="0" baseline="0" noProof="0" dirty="0">
              <a:ln>
                <a:noFill/>
              </a:ln>
              <a:solidFill>
                <a:srgbClr val="000000"/>
              </a:solidFill>
              <a:effectLst/>
              <a:uLnTx/>
              <a:uFillTx/>
              <a:latin typeface="Franklin Gothic Book"/>
              <a:ea typeface="Calibri" panose="020F0502020204030204" pitchFamily="34" charset="0"/>
              <a:cs typeface="+mn-cs"/>
            </a:endParaRPr>
          </a:p>
          <a:p>
            <a:pPr marL="0" marR="0" lvl="0" indent="0" algn="ctr" defTabSz="1219170" rtl="0" eaLnBrk="1" fontAlgn="auto" latinLnBrk="0" hangingPunct="1">
              <a:lnSpc>
                <a:spcPct val="90000"/>
              </a:lnSpc>
              <a:spcBef>
                <a:spcPts val="1333"/>
              </a:spcBef>
              <a:spcAft>
                <a:spcPts val="0"/>
              </a:spcAft>
              <a:buClrTx/>
              <a:buSzTx/>
              <a:buFontTx/>
              <a:buNone/>
              <a:tabLst/>
              <a:defRPr/>
            </a:pPr>
            <a:r>
              <a:rPr kumimoji="0" lang="en-GB" sz="2133" b="0" i="1" u="none" strike="noStrike" kern="1200" cap="none" spc="0" normalizeH="0" baseline="0" noProof="0" dirty="0">
                <a:ln>
                  <a:noFill/>
                </a:ln>
                <a:solidFill>
                  <a:srgbClr val="000000"/>
                </a:solidFill>
                <a:effectLst/>
                <a:uLnTx/>
                <a:uFillTx/>
                <a:latin typeface="Franklin Gothic Book"/>
                <a:ea typeface="Calibri" panose="020F0502020204030204" pitchFamily="34" charset="0"/>
                <a:cs typeface="+mn-cs"/>
              </a:rPr>
              <a:t>“The reason It’s so lonely is we put those walls up...and nobody can know that I’m feeling, you know, concerned about my performance, that I’m insecure about this or that because football in a sense is ultimate meritocracy and such a manly thing that you just you always feel like you </a:t>
            </a:r>
            <a:r>
              <a:rPr kumimoji="0" lang="en-GB" sz="2133" b="0" i="1" u="none" strike="noStrike" kern="1200" cap="none" spc="0" normalizeH="0" baseline="0" noProof="0" dirty="0" err="1">
                <a:ln>
                  <a:noFill/>
                </a:ln>
                <a:solidFill>
                  <a:srgbClr val="000000"/>
                </a:solidFill>
                <a:effectLst/>
                <a:uLnTx/>
                <a:uFillTx/>
                <a:latin typeface="Franklin Gothic Book"/>
                <a:ea typeface="Calibri" panose="020F0502020204030204" pitchFamily="34" charset="0"/>
                <a:cs typeface="+mn-cs"/>
              </a:rPr>
              <a:t>gotta</a:t>
            </a:r>
            <a:r>
              <a:rPr kumimoji="0" lang="en-GB" sz="2133" b="0" i="1" u="none" strike="noStrike" kern="1200" cap="none" spc="0" normalizeH="0" baseline="0" noProof="0" dirty="0">
                <a:ln>
                  <a:noFill/>
                </a:ln>
                <a:solidFill>
                  <a:srgbClr val="000000"/>
                </a:solidFill>
                <a:effectLst/>
                <a:uLnTx/>
                <a:uFillTx/>
                <a:latin typeface="Franklin Gothic Book"/>
                <a:ea typeface="Calibri" panose="020F0502020204030204" pitchFamily="34" charset="0"/>
                <a:cs typeface="+mn-cs"/>
              </a:rPr>
              <a:t> be on, you know?” </a:t>
            </a:r>
            <a:r>
              <a:rPr kumimoji="0" lang="en-GB" sz="2133" b="0" i="0" u="none" strike="noStrike" kern="1200" cap="none" spc="0" normalizeH="0" baseline="0" noProof="0" dirty="0">
                <a:ln>
                  <a:noFill/>
                </a:ln>
                <a:solidFill>
                  <a:srgbClr val="000000"/>
                </a:solidFill>
                <a:effectLst/>
                <a:uLnTx/>
                <a:uFillTx/>
                <a:latin typeface="Franklin Gothic Book"/>
                <a:ea typeface="Calibri" panose="020F0502020204030204" pitchFamily="34" charset="0"/>
                <a:cs typeface="+mn-cs"/>
              </a:rPr>
              <a:t>(McGraw et al., 2018, p. 413)</a:t>
            </a:r>
            <a:endParaRPr kumimoji="0" lang="en-GB" sz="2133" b="1" i="0" u="none" strike="noStrike" kern="1200" cap="none" spc="267" normalizeH="0" baseline="0" noProof="0" dirty="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2655460487"/>
      </p:ext>
    </p:extLst>
  </p:cSld>
  <p:clrMapOvr>
    <a:masterClrMapping/>
  </p:clrMapOvr>
  <mc:AlternateContent xmlns:mc="http://schemas.openxmlformats.org/markup-compatibility/2006" xmlns:p14="http://schemas.microsoft.com/office/powerpoint/2010/main">
    <mc:Choice Requires="p14">
      <p:transition spd="slow" p14:dur="2000" advTm="71171"/>
    </mc:Choice>
    <mc:Fallback xmlns="">
      <p:transition spd="slow" advTm="7117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CF2C310-0D44-A583-597F-678655F4D46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E0ACBB1-9FEC-7245-C215-C645BB70D96E}"/>
              </a:ext>
            </a:extLst>
          </p:cNvPr>
          <p:cNvSpPr txBox="1"/>
          <p:nvPr/>
        </p:nvSpPr>
        <p:spPr>
          <a:xfrm>
            <a:off x="453299" y="5755051"/>
            <a:ext cx="70623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More than 80% of our research was judged to be internationally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excellent or world-leading in the latest Research Excellence Framework</a:t>
            </a:r>
          </a:p>
        </p:txBody>
      </p:sp>
      <p:sp>
        <p:nvSpPr>
          <p:cNvPr id="2" name="Text Placeholder 2">
            <a:extLst>
              <a:ext uri="{FF2B5EF4-FFF2-40B4-BE49-F238E27FC236}">
                <a16:creationId xmlns:a16="http://schemas.microsoft.com/office/drawing/2014/main" id="{2FDE486B-DA21-8002-4CC8-D5C9105D5F27}"/>
              </a:ext>
            </a:extLst>
          </p:cNvPr>
          <p:cNvSpPr>
            <a:spLocks noGrp="1"/>
          </p:cNvSpPr>
          <p:nvPr>
            <p:ph type="body" sz="quarter" idx="10"/>
          </p:nvPr>
        </p:nvSpPr>
        <p:spPr>
          <a:xfrm>
            <a:off x="492340" y="357830"/>
            <a:ext cx="11699659" cy="810334"/>
          </a:xfrm>
        </p:spPr>
        <p:txBody>
          <a:bodyPr>
            <a:noAutofit/>
          </a:bodyPr>
          <a:lstStyle/>
          <a:p>
            <a:r>
              <a:rPr lang="en-GB" sz="3600" dirty="0">
                <a:solidFill>
                  <a:srgbClr val="1A999F"/>
                </a:solidFill>
                <a:latin typeface="GoudyOldSty" panose="02020502050305020303" pitchFamily="18" charset="77"/>
                <a:cs typeface="Arial" panose="020B0604020202020204" pitchFamily="34" charset="0"/>
              </a:rPr>
              <a:t>Risk Factor: Institutional Aspects</a:t>
            </a:r>
          </a:p>
          <a:p>
            <a:endParaRPr lang="en-GB" sz="3600" dirty="0">
              <a:solidFill>
                <a:srgbClr val="1A999F"/>
              </a:solidFill>
              <a:latin typeface="GoudyOldSty" panose="02020502050305020303" pitchFamily="18" charset="77"/>
              <a:cs typeface="Arial" panose="020B0604020202020204" pitchFamily="34" charset="0"/>
            </a:endParaRPr>
          </a:p>
        </p:txBody>
      </p:sp>
      <p:sp>
        <p:nvSpPr>
          <p:cNvPr id="4" name="Text Placeholder 2">
            <a:extLst>
              <a:ext uri="{FF2B5EF4-FFF2-40B4-BE49-F238E27FC236}">
                <a16:creationId xmlns:a16="http://schemas.microsoft.com/office/drawing/2014/main" id="{09C72E2F-13B3-E9C6-7AEE-F2874CDE79BC}"/>
              </a:ext>
            </a:extLst>
          </p:cNvPr>
          <p:cNvSpPr txBox="1">
            <a:spLocks/>
          </p:cNvSpPr>
          <p:nvPr/>
        </p:nvSpPr>
        <p:spPr>
          <a:xfrm>
            <a:off x="336000" y="1316767"/>
            <a:ext cx="6192619" cy="3310949"/>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i="0" kern="1200" baseline="0">
                <a:solidFill>
                  <a:schemeClr val="bg1"/>
                </a:solidFill>
                <a:latin typeface="Helvetica 55 Roman"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32348" marR="0" lvl="0" indent="-609585"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Adverse events in sport</a:t>
            </a:r>
          </a:p>
          <a:p>
            <a:pPr marL="732348" marR="0" lvl="0" indent="-609585"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Lack of support from sport organisation/club </a:t>
            </a:r>
          </a:p>
          <a:p>
            <a:pPr marL="732348" marR="0" lvl="0" indent="-609585"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Hierarchies and not fitting into sport environment </a:t>
            </a:r>
          </a:p>
          <a:p>
            <a:pPr marL="732348" marR="0" lvl="0" indent="-609585"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Lack of support from sport </a:t>
            </a:r>
          </a:p>
          <a:p>
            <a:pPr marL="732348" marR="0" lvl="0" indent="-609585"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Challenges and concerns surrounding performance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GB" b="1"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endParaRPr>
          </a:p>
        </p:txBody>
      </p:sp>
      <p:sp>
        <p:nvSpPr>
          <p:cNvPr id="7" name="TextBox 6">
            <a:extLst>
              <a:ext uri="{FF2B5EF4-FFF2-40B4-BE49-F238E27FC236}">
                <a16:creationId xmlns:a16="http://schemas.microsoft.com/office/drawing/2014/main" id="{F4544E31-EA54-13A5-97BE-801C6F15C364}"/>
              </a:ext>
            </a:extLst>
          </p:cNvPr>
          <p:cNvSpPr txBox="1"/>
          <p:nvPr/>
        </p:nvSpPr>
        <p:spPr>
          <a:xfrm>
            <a:off x="7157884" y="1316767"/>
            <a:ext cx="4378694" cy="3034891"/>
          </a:xfrm>
          <a:prstGeom prst="rect">
            <a:avLst/>
          </a:prstGeom>
          <a:solidFill>
            <a:schemeClr val="bg1">
              <a:lumMod val="95000"/>
            </a:schemeClr>
          </a:solidFill>
          <a:ln>
            <a:solidFill>
              <a:schemeClr val="tx1"/>
            </a:solidFill>
          </a:ln>
        </p:spPr>
        <p:txBody>
          <a:bodyPr vert="horz" wrap="square" lIns="0" tIns="0" rIns="0" bIns="0" rtlCol="0">
            <a:noAutofit/>
          </a:bodyPr>
          <a:lstStyle/>
          <a:p>
            <a:pPr marL="0" marR="0" lvl="0" indent="0" algn="ctr" defTabSz="1219170" rtl="0" eaLnBrk="1" fontAlgn="auto" latinLnBrk="0" hangingPunct="1">
              <a:lnSpc>
                <a:spcPct val="90000"/>
              </a:lnSpc>
              <a:spcBef>
                <a:spcPts val="1333"/>
              </a:spcBef>
              <a:spcAft>
                <a:spcPts val="0"/>
              </a:spcAft>
              <a:buClrTx/>
              <a:buSzTx/>
              <a:buFontTx/>
              <a:buNone/>
              <a:tabLst/>
              <a:defRPr/>
            </a:pPr>
            <a:endParaRPr kumimoji="0" lang="en-GB" sz="800" b="0" i="1" u="none" strike="noStrike" kern="1200" cap="none" spc="0" normalizeH="0" baseline="0" noProof="0" dirty="0">
              <a:ln>
                <a:noFill/>
              </a:ln>
              <a:solidFill>
                <a:srgbClr val="000000"/>
              </a:solidFill>
              <a:effectLst/>
              <a:uLnTx/>
              <a:uFillTx/>
              <a:latin typeface="Franklin Gothic Book"/>
              <a:ea typeface="Calibri" panose="020F0502020204030204" pitchFamily="34" charset="0"/>
              <a:cs typeface="+mn-cs"/>
            </a:endParaRPr>
          </a:p>
          <a:p>
            <a:pPr algn="ctr" defTabSz="1219170">
              <a:lnSpc>
                <a:spcPct val="90000"/>
              </a:lnSpc>
              <a:spcBef>
                <a:spcPts val="1333"/>
              </a:spcBef>
            </a:pPr>
            <a:r>
              <a:rPr lang="en-GB" sz="2133" i="1" dirty="0">
                <a:latin typeface="Franklin Gothic Book"/>
                <a:ea typeface="Calibri" panose="020F0502020204030204" pitchFamily="34" charset="0"/>
              </a:rPr>
              <a:t>“Now my teammates think I am not worthy of being part of this team. I just want to fit again like I did at Commonwealth Games. The silence is killing me. I feel so alone. I only have myself to blame for my performance and their silent treatment”. </a:t>
            </a:r>
            <a:r>
              <a:rPr lang="en-GB" sz="2133" dirty="0">
                <a:latin typeface="Franklin Gothic Book"/>
                <a:ea typeface="Calibri" panose="020F0502020204030204" pitchFamily="34" charset="0"/>
              </a:rPr>
              <a:t>(McMahon et al., 2019, p. 293)</a:t>
            </a:r>
          </a:p>
        </p:txBody>
      </p:sp>
    </p:spTree>
    <p:extLst>
      <p:ext uri="{BB962C8B-B14F-4D97-AF65-F5344CB8AC3E}">
        <p14:creationId xmlns:p14="http://schemas.microsoft.com/office/powerpoint/2010/main" val="2512126214"/>
      </p:ext>
    </p:extLst>
  </p:cSld>
  <p:clrMapOvr>
    <a:masterClrMapping/>
  </p:clrMapOvr>
  <mc:AlternateContent xmlns:mc="http://schemas.openxmlformats.org/markup-compatibility/2006">
    <mc:Choice xmlns:p14="http://schemas.microsoft.com/office/powerpoint/2010/main" Requires="p14">
      <p:transition spd="slow" p14:dur="2000" advTm="71171"/>
    </mc:Choice>
    <mc:Fallback>
      <p:transition spd="slow" advTm="7117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53229E5-B7F4-7853-0DA4-C07C4414B8A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5FCEB19-F566-D98F-90F8-91C0DCFB89ED}"/>
              </a:ext>
            </a:extLst>
          </p:cNvPr>
          <p:cNvSpPr txBox="1"/>
          <p:nvPr/>
        </p:nvSpPr>
        <p:spPr>
          <a:xfrm>
            <a:off x="453299" y="5755051"/>
            <a:ext cx="70623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More than 80% of our research was judged to be internationally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excellent or world-leading in the latest Research Excellence Framework</a:t>
            </a:r>
          </a:p>
        </p:txBody>
      </p:sp>
      <p:sp>
        <p:nvSpPr>
          <p:cNvPr id="2" name="Text Placeholder 2">
            <a:extLst>
              <a:ext uri="{FF2B5EF4-FFF2-40B4-BE49-F238E27FC236}">
                <a16:creationId xmlns:a16="http://schemas.microsoft.com/office/drawing/2014/main" id="{3946E8BC-0773-203E-528A-F9BCBEED60E3}"/>
              </a:ext>
            </a:extLst>
          </p:cNvPr>
          <p:cNvSpPr>
            <a:spLocks noGrp="1"/>
          </p:cNvSpPr>
          <p:nvPr>
            <p:ph type="body" sz="quarter" idx="10"/>
          </p:nvPr>
        </p:nvSpPr>
        <p:spPr>
          <a:xfrm>
            <a:off x="492340" y="357830"/>
            <a:ext cx="11699659" cy="810334"/>
          </a:xfrm>
        </p:spPr>
        <p:txBody>
          <a:bodyPr>
            <a:noAutofit/>
          </a:bodyPr>
          <a:lstStyle/>
          <a:p>
            <a:r>
              <a:rPr lang="en-GB" sz="3600" dirty="0">
                <a:solidFill>
                  <a:srgbClr val="1A999F"/>
                </a:solidFill>
                <a:latin typeface="GoudyOldSty" panose="02020502050305020303" pitchFamily="18" charset="77"/>
                <a:cs typeface="Arial" panose="020B0604020202020204" pitchFamily="34" charset="0"/>
              </a:rPr>
              <a:t>Risk Factor: Negative Interpersonal Relationships</a:t>
            </a:r>
          </a:p>
          <a:p>
            <a:endParaRPr lang="en-GB" sz="3600" dirty="0">
              <a:solidFill>
                <a:srgbClr val="1A999F"/>
              </a:solidFill>
              <a:latin typeface="GoudyOldSty" panose="02020502050305020303" pitchFamily="18" charset="77"/>
              <a:cs typeface="Arial" panose="020B0604020202020204" pitchFamily="34" charset="0"/>
            </a:endParaRPr>
          </a:p>
        </p:txBody>
      </p:sp>
      <p:sp>
        <p:nvSpPr>
          <p:cNvPr id="4" name="Text Placeholder 2">
            <a:extLst>
              <a:ext uri="{FF2B5EF4-FFF2-40B4-BE49-F238E27FC236}">
                <a16:creationId xmlns:a16="http://schemas.microsoft.com/office/drawing/2014/main" id="{33D3FF44-E4C4-565A-A992-DAC2C5943F3B}"/>
              </a:ext>
            </a:extLst>
          </p:cNvPr>
          <p:cNvSpPr txBox="1">
            <a:spLocks/>
          </p:cNvSpPr>
          <p:nvPr/>
        </p:nvSpPr>
        <p:spPr>
          <a:xfrm>
            <a:off x="336000" y="1316767"/>
            <a:ext cx="11040587" cy="25922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baseline="0">
                <a:solidFill>
                  <a:schemeClr val="bg1"/>
                </a:solidFill>
                <a:latin typeface="Helvetica 55 Roman"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32348" marR="0" lvl="0" indent="-60958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Difficulties in close relationships </a:t>
            </a:r>
          </a:p>
          <a:p>
            <a:pPr marL="732348" marR="0" lvl="0" indent="-60958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Lack of social support </a:t>
            </a:r>
          </a:p>
          <a:p>
            <a:pPr marL="732348" marR="0" lvl="0" indent="-60958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Social isolation and separation </a:t>
            </a:r>
          </a:p>
          <a:p>
            <a:pPr marL="732348" marR="0" lvl="0" indent="-60958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Social exclusion </a:t>
            </a:r>
          </a:p>
          <a:p>
            <a:pPr marL="732348" marR="0" lvl="0" indent="-60958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Social withdrawal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667" b="1"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endParaRPr>
          </a:p>
        </p:txBody>
      </p:sp>
      <p:sp>
        <p:nvSpPr>
          <p:cNvPr id="7" name="TextBox 6">
            <a:extLst>
              <a:ext uri="{FF2B5EF4-FFF2-40B4-BE49-F238E27FC236}">
                <a16:creationId xmlns:a16="http://schemas.microsoft.com/office/drawing/2014/main" id="{A8D4D526-2D68-438B-F12D-793FFB864C14}"/>
              </a:ext>
            </a:extLst>
          </p:cNvPr>
          <p:cNvSpPr txBox="1"/>
          <p:nvPr/>
        </p:nvSpPr>
        <p:spPr>
          <a:xfrm>
            <a:off x="1583278" y="3770704"/>
            <a:ext cx="10081120" cy="1614095"/>
          </a:xfrm>
          <a:prstGeom prst="rect">
            <a:avLst/>
          </a:prstGeom>
          <a:solidFill>
            <a:schemeClr val="bg1">
              <a:lumMod val="95000"/>
            </a:schemeClr>
          </a:solidFill>
          <a:ln>
            <a:solidFill>
              <a:schemeClr val="tx1"/>
            </a:solidFill>
          </a:ln>
        </p:spPr>
        <p:txBody>
          <a:bodyPr vert="horz" wrap="square" lIns="0" tIns="0" rIns="0" bIns="0" rtlCol="0">
            <a:noAutofit/>
          </a:bodyPr>
          <a:lstStyle/>
          <a:p>
            <a:pPr marL="0" marR="0" lvl="0" indent="0" algn="ctr" defTabSz="1219170" rtl="0" eaLnBrk="1" fontAlgn="auto" latinLnBrk="0" hangingPunct="1">
              <a:lnSpc>
                <a:spcPct val="90000"/>
              </a:lnSpc>
              <a:spcBef>
                <a:spcPts val="1333"/>
              </a:spcBef>
              <a:spcAft>
                <a:spcPts val="0"/>
              </a:spcAft>
              <a:buClrTx/>
              <a:buSzTx/>
              <a:buFontTx/>
              <a:buNone/>
              <a:tabLst/>
              <a:defRPr/>
            </a:pPr>
            <a:endParaRPr kumimoji="0" lang="en-GB" sz="800" b="0" i="1" u="none" strike="noStrike" kern="1200" cap="none" spc="0" normalizeH="0" baseline="0" noProof="0" dirty="0">
              <a:ln>
                <a:noFill/>
              </a:ln>
              <a:solidFill>
                <a:srgbClr val="000000"/>
              </a:solidFill>
              <a:effectLst/>
              <a:uLnTx/>
              <a:uFillTx/>
              <a:latin typeface="Franklin Gothic Book"/>
              <a:ea typeface="Calibri" panose="020F0502020204030204" pitchFamily="34" charset="0"/>
              <a:cs typeface="+mn-cs"/>
            </a:endParaRPr>
          </a:p>
          <a:p>
            <a:pPr algn="ctr" defTabSz="1219170"/>
            <a:r>
              <a:rPr lang="en-GB" sz="2133" dirty="0">
                <a:solidFill>
                  <a:prstClr val="black"/>
                </a:solidFill>
                <a:latin typeface="Arial" panose="020B0604020202020204" pitchFamily="34" charset="0"/>
                <a:ea typeface="Calibri" panose="020F0502020204030204" pitchFamily="34" charset="0"/>
              </a:rPr>
              <a:t>“</a:t>
            </a:r>
            <a:r>
              <a:rPr lang="en-GB" sz="2133" i="1" dirty="0">
                <a:solidFill>
                  <a:prstClr val="black"/>
                </a:solidFill>
                <a:latin typeface="Arial" panose="020B0604020202020204" pitchFamily="34" charset="0"/>
                <a:ea typeface="Calibri" panose="020F0502020204030204" pitchFamily="34" charset="0"/>
              </a:rPr>
              <a:t>We were out for a team dinner… everyone was talking to each other having a good time but I just felt alone… no one really said anything to me. I got the impression that my teammates didn't want me there because usually I'm laughing with them and just treated as one of the boys</a:t>
            </a:r>
            <a:r>
              <a:rPr lang="en-GB" sz="2133" dirty="0">
                <a:solidFill>
                  <a:prstClr val="black"/>
                </a:solidFill>
                <a:latin typeface="Arial" panose="020B0604020202020204" pitchFamily="34" charset="0"/>
                <a:ea typeface="Calibri" panose="020F0502020204030204" pitchFamily="34" charset="0"/>
              </a:rPr>
              <a:t>.” (Battaglia et al., 2018, p. 43)</a:t>
            </a:r>
            <a:endParaRPr lang="en-GB" sz="2133" dirty="0">
              <a:solidFill>
                <a:prstClr val="black"/>
              </a:solidFill>
              <a:latin typeface="Franklin Gothic Book"/>
            </a:endParaRPr>
          </a:p>
        </p:txBody>
      </p:sp>
    </p:spTree>
    <p:extLst>
      <p:ext uri="{BB962C8B-B14F-4D97-AF65-F5344CB8AC3E}">
        <p14:creationId xmlns:p14="http://schemas.microsoft.com/office/powerpoint/2010/main" val="3193442689"/>
      </p:ext>
    </p:extLst>
  </p:cSld>
  <p:clrMapOvr>
    <a:masterClrMapping/>
  </p:clrMapOvr>
  <mc:AlternateContent xmlns:mc="http://schemas.openxmlformats.org/markup-compatibility/2006">
    <mc:Choice xmlns:p14="http://schemas.microsoft.com/office/powerpoint/2010/main" Requires="p14">
      <p:transition spd="slow" p14:dur="2000" advTm="71171"/>
    </mc:Choice>
    <mc:Fallback>
      <p:transition spd="slow" advTm="7117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B95693A-2E13-8B4B-B899-6D7EDF9B620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08EE99D-9920-57D3-7631-6531DFA9CB55}"/>
              </a:ext>
            </a:extLst>
          </p:cNvPr>
          <p:cNvSpPr txBox="1"/>
          <p:nvPr/>
        </p:nvSpPr>
        <p:spPr>
          <a:xfrm>
            <a:off x="453299" y="5755051"/>
            <a:ext cx="70623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More than 80% of our research was judged to be internationally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excellent or world-leading in the latest Research Excellence Framework</a:t>
            </a:r>
          </a:p>
        </p:txBody>
      </p:sp>
      <p:sp>
        <p:nvSpPr>
          <p:cNvPr id="2" name="Text Placeholder 2">
            <a:extLst>
              <a:ext uri="{FF2B5EF4-FFF2-40B4-BE49-F238E27FC236}">
                <a16:creationId xmlns:a16="http://schemas.microsoft.com/office/drawing/2014/main" id="{D449F2E6-77DF-D7FF-4566-128C60A04149}"/>
              </a:ext>
            </a:extLst>
          </p:cNvPr>
          <p:cNvSpPr>
            <a:spLocks noGrp="1"/>
          </p:cNvSpPr>
          <p:nvPr>
            <p:ph type="body" sz="quarter" idx="10"/>
          </p:nvPr>
        </p:nvSpPr>
        <p:spPr>
          <a:xfrm>
            <a:off x="492340" y="357830"/>
            <a:ext cx="11699659" cy="810334"/>
          </a:xfrm>
        </p:spPr>
        <p:txBody>
          <a:bodyPr>
            <a:noAutofit/>
          </a:bodyPr>
          <a:lstStyle/>
          <a:p>
            <a:r>
              <a:rPr lang="en-GB" sz="3600" dirty="0">
                <a:solidFill>
                  <a:srgbClr val="1A999F"/>
                </a:solidFill>
                <a:latin typeface="GoudyOldSty" panose="02020502050305020303" pitchFamily="18" charset="77"/>
                <a:cs typeface="Arial" panose="020B0604020202020204" pitchFamily="34" charset="0"/>
              </a:rPr>
              <a:t>Risk Factor: Individual Traits and Coping Strategies</a:t>
            </a:r>
          </a:p>
          <a:p>
            <a:endParaRPr lang="en-GB" sz="3600" dirty="0">
              <a:solidFill>
                <a:srgbClr val="1A999F"/>
              </a:solidFill>
              <a:latin typeface="GoudyOldSty" panose="02020502050305020303" pitchFamily="18" charset="77"/>
              <a:cs typeface="Arial" panose="020B0604020202020204" pitchFamily="34" charset="0"/>
            </a:endParaRPr>
          </a:p>
        </p:txBody>
      </p:sp>
      <p:sp>
        <p:nvSpPr>
          <p:cNvPr id="4" name="Text Placeholder 2">
            <a:extLst>
              <a:ext uri="{FF2B5EF4-FFF2-40B4-BE49-F238E27FC236}">
                <a16:creationId xmlns:a16="http://schemas.microsoft.com/office/drawing/2014/main" id="{876E740F-7E81-BA3D-685F-5D164D1017DE}"/>
              </a:ext>
            </a:extLst>
          </p:cNvPr>
          <p:cNvSpPr txBox="1">
            <a:spLocks/>
          </p:cNvSpPr>
          <p:nvPr/>
        </p:nvSpPr>
        <p:spPr>
          <a:xfrm>
            <a:off x="336000" y="1316767"/>
            <a:ext cx="11040587" cy="25922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baseline="0">
                <a:solidFill>
                  <a:schemeClr val="bg1"/>
                </a:solidFill>
                <a:latin typeface="Helvetica 55 Roman"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32348" indent="-609585">
              <a:buFont typeface="Arial" panose="020B0604020202020204" pitchFamily="34" charset="0"/>
              <a:buChar char="•"/>
            </a:pPr>
            <a:r>
              <a:rPr lang="en-GB" sz="2400" b="0" dirty="0">
                <a:solidFill>
                  <a:schemeClr val="tx1"/>
                </a:solidFill>
              </a:rPr>
              <a:t>Identity issues</a:t>
            </a:r>
          </a:p>
          <a:p>
            <a:pPr marL="732348" indent="-609585">
              <a:buFont typeface="Arial" panose="020B0604020202020204" pitchFamily="34" charset="0"/>
              <a:buChar char="•"/>
            </a:pPr>
            <a:r>
              <a:rPr lang="en-GB" sz="2400" b="0" dirty="0">
                <a:solidFill>
                  <a:schemeClr val="tx1"/>
                </a:solidFill>
              </a:rPr>
              <a:t>Living circumstances</a:t>
            </a:r>
          </a:p>
          <a:p>
            <a:pPr marL="732348" indent="-609585">
              <a:buFont typeface="Arial" panose="020B0604020202020204" pitchFamily="34" charset="0"/>
              <a:buChar char="•"/>
            </a:pPr>
            <a:r>
              <a:rPr lang="en-GB" sz="2400" b="0" dirty="0">
                <a:solidFill>
                  <a:schemeClr val="tx1"/>
                </a:solidFill>
              </a:rPr>
              <a:t>Neuroticism and psychological inflexibility</a:t>
            </a:r>
          </a:p>
          <a:p>
            <a:pPr marL="732348" indent="-609585">
              <a:buFont typeface="Arial" panose="020B0604020202020204" pitchFamily="34" charset="0"/>
              <a:buChar char="•"/>
            </a:pPr>
            <a:r>
              <a:rPr lang="en-GB" sz="2400" b="0" dirty="0">
                <a:solidFill>
                  <a:schemeClr val="tx1"/>
                </a:solidFill>
              </a:rPr>
              <a:t>Stressful experiences</a:t>
            </a:r>
          </a:p>
          <a:p>
            <a:pPr marL="732348" indent="-609585">
              <a:buFont typeface="Arial" panose="020B0604020202020204" pitchFamily="34" charset="0"/>
              <a:buChar char="•"/>
            </a:pPr>
            <a:r>
              <a:rPr lang="en-GB" sz="2400" b="0" dirty="0">
                <a:solidFill>
                  <a:schemeClr val="tx1"/>
                </a:solidFill>
              </a:rPr>
              <a:t>Suppressing emotions and coping alone</a:t>
            </a:r>
            <a:endParaRPr kumimoji="0" lang="en-GB" sz="2667" b="1"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endParaRPr>
          </a:p>
        </p:txBody>
      </p:sp>
      <p:sp>
        <p:nvSpPr>
          <p:cNvPr id="6" name="TextBox 5">
            <a:extLst>
              <a:ext uri="{FF2B5EF4-FFF2-40B4-BE49-F238E27FC236}">
                <a16:creationId xmlns:a16="http://schemas.microsoft.com/office/drawing/2014/main" id="{7603D231-8905-92C0-3DE9-53D686742FBF}"/>
              </a:ext>
            </a:extLst>
          </p:cNvPr>
          <p:cNvSpPr txBox="1"/>
          <p:nvPr/>
        </p:nvSpPr>
        <p:spPr>
          <a:xfrm>
            <a:off x="7213601" y="1403447"/>
            <a:ext cx="4501680" cy="3235168"/>
          </a:xfrm>
          <a:prstGeom prst="rect">
            <a:avLst/>
          </a:prstGeom>
          <a:solidFill>
            <a:schemeClr val="bg1">
              <a:lumMod val="95000"/>
            </a:schemeClr>
          </a:solidFill>
          <a:ln>
            <a:solidFill>
              <a:schemeClr val="tx1"/>
            </a:solidFill>
          </a:ln>
        </p:spPr>
        <p:txBody>
          <a:bodyPr vert="horz" wrap="square" lIns="0" tIns="0" rIns="0" bIns="0" rtlCol="0">
            <a:noAutofit/>
          </a:bodyPr>
          <a:lstStyle/>
          <a:p>
            <a:pPr algn="ctr" defTabSz="1219170">
              <a:lnSpc>
                <a:spcPct val="90000"/>
              </a:lnSpc>
              <a:spcBef>
                <a:spcPts val="1333"/>
              </a:spcBef>
            </a:pPr>
            <a:endParaRPr lang="en-GB" sz="800" i="1" dirty="0">
              <a:solidFill>
                <a:srgbClr val="000000"/>
              </a:solidFill>
              <a:latin typeface="Franklin Gothic Book"/>
              <a:ea typeface="Calibri" panose="020F0502020204030204" pitchFamily="34" charset="0"/>
            </a:endParaRPr>
          </a:p>
          <a:p>
            <a:pPr algn="ctr" defTabSz="1219170"/>
            <a:r>
              <a:rPr lang="en-GB" sz="2133" dirty="0">
                <a:solidFill>
                  <a:prstClr val="black"/>
                </a:solidFill>
                <a:latin typeface="Arial" panose="020B0604020202020204" pitchFamily="34" charset="0"/>
                <a:ea typeface="Calibri" panose="020F0502020204030204" pitchFamily="34" charset="0"/>
              </a:rPr>
              <a:t>“</a:t>
            </a:r>
            <a:r>
              <a:rPr lang="en-GB" sz="2133" i="1" dirty="0">
                <a:solidFill>
                  <a:prstClr val="black"/>
                </a:solidFill>
                <a:latin typeface="Arial" panose="020B0604020202020204" pitchFamily="34" charset="0"/>
                <a:ea typeface="Calibri" panose="020F0502020204030204" pitchFamily="34" charset="0"/>
              </a:rPr>
              <a:t>You just feel so separated from the rest of the world. I </a:t>
            </a:r>
            <a:r>
              <a:rPr lang="en-GB" sz="2133" i="1" dirty="0" err="1">
                <a:solidFill>
                  <a:prstClr val="black"/>
                </a:solidFill>
                <a:latin typeface="Arial" panose="020B0604020202020204" pitchFamily="34" charset="0"/>
                <a:ea typeface="Calibri" panose="020F0502020204030204" pitchFamily="34" charset="0"/>
              </a:rPr>
              <a:t>kinda</a:t>
            </a:r>
            <a:r>
              <a:rPr lang="en-GB" sz="2133" i="1" dirty="0">
                <a:solidFill>
                  <a:prstClr val="black"/>
                </a:solidFill>
                <a:latin typeface="Arial" panose="020B0604020202020204" pitchFamily="34" charset="0"/>
                <a:ea typeface="Calibri" panose="020F0502020204030204" pitchFamily="34" charset="0"/>
              </a:rPr>
              <a:t> felt like I couldn’t really share with anyone. I don’t know why, but I always feel like people are against me for some reason . if I like say something, for some reason I think it will be used against me</a:t>
            </a:r>
            <a:r>
              <a:rPr lang="en-GB" sz="2133" dirty="0">
                <a:solidFill>
                  <a:prstClr val="black"/>
                </a:solidFill>
                <a:latin typeface="Arial" panose="020B0604020202020204" pitchFamily="34" charset="0"/>
                <a:ea typeface="Calibri" panose="020F0502020204030204" pitchFamily="34" charset="0"/>
              </a:rPr>
              <a:t>.” (Tamminen et al., 2013, p. 31)</a:t>
            </a:r>
            <a:endParaRPr lang="en-GB" sz="2133" dirty="0">
              <a:solidFill>
                <a:prstClr val="black"/>
              </a:solidFill>
              <a:latin typeface="Franklin Gothic Book"/>
            </a:endParaRPr>
          </a:p>
        </p:txBody>
      </p:sp>
    </p:spTree>
    <p:extLst>
      <p:ext uri="{BB962C8B-B14F-4D97-AF65-F5344CB8AC3E}">
        <p14:creationId xmlns:p14="http://schemas.microsoft.com/office/powerpoint/2010/main" val="2124080992"/>
      </p:ext>
    </p:extLst>
  </p:cSld>
  <p:clrMapOvr>
    <a:masterClrMapping/>
  </p:clrMapOvr>
  <mc:AlternateContent xmlns:mc="http://schemas.openxmlformats.org/markup-compatibility/2006">
    <mc:Choice xmlns:p14="http://schemas.microsoft.com/office/powerpoint/2010/main" Requires="p14">
      <p:transition spd="slow" p14:dur="2000" advTm="71171"/>
    </mc:Choice>
    <mc:Fallback>
      <p:transition spd="slow" advTm="7117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45C258-EB3D-61D1-214F-2EFBFC15826D}"/>
              </a:ext>
            </a:extLst>
          </p:cNvPr>
          <p:cNvSpPr txBox="1"/>
          <p:nvPr/>
        </p:nvSpPr>
        <p:spPr>
          <a:xfrm>
            <a:off x="453299" y="5755051"/>
            <a:ext cx="70623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More than 80% of our research was judged to be internationally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excellent or world-leading in the latest Research Excellence Framework</a:t>
            </a:r>
          </a:p>
        </p:txBody>
      </p:sp>
      <p:sp>
        <p:nvSpPr>
          <p:cNvPr id="2" name="Text Placeholder 2">
            <a:extLst>
              <a:ext uri="{FF2B5EF4-FFF2-40B4-BE49-F238E27FC236}">
                <a16:creationId xmlns:a16="http://schemas.microsoft.com/office/drawing/2014/main" id="{BEAF30E2-A1D2-6976-0FC6-4277C2BAD99E}"/>
              </a:ext>
            </a:extLst>
          </p:cNvPr>
          <p:cNvSpPr>
            <a:spLocks noGrp="1"/>
          </p:cNvSpPr>
          <p:nvPr>
            <p:ph type="body" sz="quarter" idx="10"/>
          </p:nvPr>
        </p:nvSpPr>
        <p:spPr>
          <a:xfrm>
            <a:off x="492340" y="357830"/>
            <a:ext cx="11699659" cy="810334"/>
          </a:xfrm>
        </p:spPr>
        <p:txBody>
          <a:bodyPr>
            <a:noAutofit/>
          </a:bodyPr>
          <a:lstStyle/>
          <a:p>
            <a:r>
              <a:rPr lang="en-GB" sz="3600" dirty="0">
                <a:solidFill>
                  <a:srgbClr val="1A999F"/>
                </a:solidFill>
                <a:latin typeface="GoudyOldSty" panose="02020502050305020303" pitchFamily="18" charset="77"/>
                <a:cs typeface="Arial" panose="020B0604020202020204" pitchFamily="34" charset="0"/>
              </a:rPr>
              <a:t>Protective Factor: Positive Interpersonal Relationships</a:t>
            </a:r>
          </a:p>
        </p:txBody>
      </p:sp>
      <p:sp>
        <p:nvSpPr>
          <p:cNvPr id="3" name="Text Placeholder 2">
            <a:extLst>
              <a:ext uri="{FF2B5EF4-FFF2-40B4-BE49-F238E27FC236}">
                <a16:creationId xmlns:a16="http://schemas.microsoft.com/office/drawing/2014/main" id="{4AF3C883-0528-448C-3D8A-0CD2100E16AF}"/>
              </a:ext>
            </a:extLst>
          </p:cNvPr>
          <p:cNvSpPr txBox="1">
            <a:spLocks/>
          </p:cNvSpPr>
          <p:nvPr/>
        </p:nvSpPr>
        <p:spPr>
          <a:xfrm>
            <a:off x="335999" y="1542545"/>
            <a:ext cx="6720108" cy="508856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baseline="0">
                <a:solidFill>
                  <a:schemeClr val="bg1"/>
                </a:solidFill>
                <a:latin typeface="Helvetica 55 Roman"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32348" marR="0" lvl="0" indent="-60958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Positive social relationships </a:t>
            </a:r>
          </a:p>
          <a:p>
            <a:pPr marL="732348" marR="0" lvl="0" indent="-60958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Social support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1"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endParaRPr>
          </a:p>
        </p:txBody>
      </p:sp>
      <p:sp>
        <p:nvSpPr>
          <p:cNvPr id="4" name="TextBox 3">
            <a:extLst>
              <a:ext uri="{FF2B5EF4-FFF2-40B4-BE49-F238E27FC236}">
                <a16:creationId xmlns:a16="http://schemas.microsoft.com/office/drawing/2014/main" id="{EF4EED95-A41D-93EA-727B-9E1DF3B7325E}"/>
              </a:ext>
            </a:extLst>
          </p:cNvPr>
          <p:cNvSpPr txBox="1"/>
          <p:nvPr/>
        </p:nvSpPr>
        <p:spPr>
          <a:xfrm>
            <a:off x="1199456" y="3236979"/>
            <a:ext cx="10171237" cy="1344149"/>
          </a:xfrm>
          <a:prstGeom prst="rect">
            <a:avLst/>
          </a:prstGeom>
          <a:solidFill>
            <a:schemeClr val="bg1">
              <a:lumMod val="95000"/>
            </a:schemeClr>
          </a:solidFill>
          <a:ln>
            <a:solidFill>
              <a:schemeClr val="tx1"/>
            </a:solidFill>
          </a:ln>
        </p:spPr>
        <p:txBody>
          <a:bodyPr vert="horz" wrap="square" lIns="0" tIns="0" rIns="0" bIns="0" rtlCol="0">
            <a:noAutofit/>
          </a:bodyPr>
          <a:lstStyle/>
          <a:p>
            <a:pPr marL="0" marR="0" lvl="0" indent="0" algn="ctr" defTabSz="1219170" rtl="0" eaLnBrk="1" fontAlgn="auto" latinLnBrk="0" hangingPunct="1">
              <a:lnSpc>
                <a:spcPct val="90000"/>
              </a:lnSpc>
              <a:spcBef>
                <a:spcPts val="1333"/>
              </a:spcBef>
              <a:spcAft>
                <a:spcPts val="0"/>
              </a:spcAft>
              <a:buClrTx/>
              <a:buSzTx/>
              <a:buFontTx/>
              <a:buNone/>
              <a:tabLst/>
              <a:defRPr/>
            </a:pPr>
            <a:endParaRPr kumimoji="0" lang="en-GB" sz="800" b="0" i="1" u="none" strike="noStrike" kern="1200" cap="none" spc="0" normalizeH="0" baseline="0" noProof="0" dirty="0">
              <a:ln>
                <a:noFill/>
              </a:ln>
              <a:solidFill>
                <a:srgbClr val="000000"/>
              </a:solidFill>
              <a:effectLst/>
              <a:uLnTx/>
              <a:uFillTx/>
              <a:latin typeface="Franklin Gothic Book"/>
              <a:ea typeface="Calibri" panose="020F0502020204030204" pitchFamily="34" charset="0"/>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t>
            </a:r>
            <a:r>
              <a:rPr kumimoji="0" lang="en-GB" sz="2133"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Having around people who support you like family and friends, is really comforting and helps you to feel not alone</a:t>
            </a:r>
            <a:r>
              <a:rPr kumimoji="0" lang="en-GB" sz="2133"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t>
            </a:r>
            <a:r>
              <a:rPr kumimoji="0" lang="en-GB" sz="2133"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 felt a total support from my family to continue my rehab, they strongly believed in me and in my efforts</a:t>
            </a:r>
            <a:r>
              <a:rPr kumimoji="0" lang="en-GB" sz="2133"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(Conti et al., 2019, p. 5)</a:t>
            </a:r>
            <a:endParaRPr kumimoji="0" lang="en-GB" sz="2133" b="0" i="0" u="none" strike="noStrike" kern="1200" cap="none" spc="0" normalizeH="0" baseline="0" noProof="0" dirty="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1375354476"/>
      </p:ext>
    </p:extLst>
  </p:cSld>
  <p:clrMapOvr>
    <a:masterClrMapping/>
  </p:clrMapOvr>
  <mc:AlternateContent xmlns:mc="http://schemas.openxmlformats.org/markup-compatibility/2006" xmlns:p14="http://schemas.microsoft.com/office/powerpoint/2010/main">
    <mc:Choice Requires="p14">
      <p:transition spd="slow" p14:dur="2000" advTm="71171"/>
    </mc:Choice>
    <mc:Fallback xmlns="">
      <p:transition spd="slow" advTm="7117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45C258-EB3D-61D1-214F-2EFBFC15826D}"/>
              </a:ext>
            </a:extLst>
          </p:cNvPr>
          <p:cNvSpPr txBox="1"/>
          <p:nvPr/>
        </p:nvSpPr>
        <p:spPr>
          <a:xfrm>
            <a:off x="453299" y="5755051"/>
            <a:ext cx="70623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More than 80% of our research was judged to be internationally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excellent or world-leading in the latest Research Excellence Framework</a:t>
            </a:r>
          </a:p>
        </p:txBody>
      </p:sp>
      <p:sp>
        <p:nvSpPr>
          <p:cNvPr id="2" name="Text Placeholder 2">
            <a:extLst>
              <a:ext uri="{FF2B5EF4-FFF2-40B4-BE49-F238E27FC236}">
                <a16:creationId xmlns:a16="http://schemas.microsoft.com/office/drawing/2014/main" id="{BEAF30E2-A1D2-6976-0FC6-4277C2BAD99E}"/>
              </a:ext>
            </a:extLst>
          </p:cNvPr>
          <p:cNvSpPr>
            <a:spLocks noGrp="1"/>
          </p:cNvSpPr>
          <p:nvPr>
            <p:ph type="body" sz="quarter" idx="10"/>
          </p:nvPr>
        </p:nvSpPr>
        <p:spPr>
          <a:xfrm>
            <a:off x="492340" y="357830"/>
            <a:ext cx="11699659" cy="810334"/>
          </a:xfrm>
        </p:spPr>
        <p:txBody>
          <a:bodyPr>
            <a:noAutofit/>
          </a:bodyPr>
          <a:lstStyle/>
          <a:p>
            <a:r>
              <a:rPr lang="en-GB" sz="3600" dirty="0">
                <a:solidFill>
                  <a:srgbClr val="1A999F"/>
                </a:solidFill>
                <a:latin typeface="GoudyOldSty" panose="02020502050305020303" pitchFamily="18" charset="77"/>
                <a:cs typeface="Arial" panose="020B0604020202020204" pitchFamily="34" charset="0"/>
              </a:rPr>
              <a:t>Protective Factor: Individual Attributes, Coping strategies and Actions </a:t>
            </a:r>
          </a:p>
        </p:txBody>
      </p:sp>
      <p:sp>
        <p:nvSpPr>
          <p:cNvPr id="3" name="Text Placeholder 2">
            <a:extLst>
              <a:ext uri="{FF2B5EF4-FFF2-40B4-BE49-F238E27FC236}">
                <a16:creationId xmlns:a16="http://schemas.microsoft.com/office/drawing/2014/main" id="{4AF3C883-0528-448C-3D8A-0CD2100E16AF}"/>
              </a:ext>
            </a:extLst>
          </p:cNvPr>
          <p:cNvSpPr txBox="1">
            <a:spLocks/>
          </p:cNvSpPr>
          <p:nvPr/>
        </p:nvSpPr>
        <p:spPr>
          <a:xfrm>
            <a:off x="335999" y="1831400"/>
            <a:ext cx="6720108" cy="508856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baseline="0">
                <a:solidFill>
                  <a:schemeClr val="bg1"/>
                </a:solidFill>
                <a:latin typeface="Helvetica 55 Roman"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32348" marR="0" lvl="0" indent="-60958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Conscientiousness</a:t>
            </a:r>
          </a:p>
          <a:p>
            <a:pPr marL="732348" marR="0" lvl="0" indent="-60958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Hobbies and being active</a:t>
            </a:r>
          </a:p>
          <a:p>
            <a:pPr marL="732348" marR="0" lvl="0" indent="-60958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Involvement in sport</a:t>
            </a:r>
          </a:p>
          <a:p>
            <a:pPr marL="732348" marR="0" lvl="0" indent="-60958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Sharing struggles and seeking help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1"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endParaRPr>
          </a:p>
        </p:txBody>
      </p:sp>
      <p:sp>
        <p:nvSpPr>
          <p:cNvPr id="8" name="TextBox 7">
            <a:extLst>
              <a:ext uri="{FF2B5EF4-FFF2-40B4-BE49-F238E27FC236}">
                <a16:creationId xmlns:a16="http://schemas.microsoft.com/office/drawing/2014/main" id="{54A9B5F1-A3E4-2EEF-6DAB-97EB2B33B21A}"/>
              </a:ext>
            </a:extLst>
          </p:cNvPr>
          <p:cNvSpPr txBox="1"/>
          <p:nvPr/>
        </p:nvSpPr>
        <p:spPr>
          <a:xfrm>
            <a:off x="6175022" y="1831400"/>
            <a:ext cx="5382491" cy="2613457"/>
          </a:xfrm>
          <a:prstGeom prst="rect">
            <a:avLst/>
          </a:prstGeom>
          <a:solidFill>
            <a:schemeClr val="bg1">
              <a:lumMod val="95000"/>
            </a:schemeClr>
          </a:solidFill>
          <a:ln>
            <a:solidFill>
              <a:schemeClr val="tx1"/>
            </a:solidFill>
          </a:ln>
        </p:spPr>
        <p:txBody>
          <a:bodyPr vert="horz" wrap="square"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t>
            </a:r>
            <a:r>
              <a:rPr kumimoji="0" lang="en-GB" sz="24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When she tells me about the pressure, about her perfectionism, about always striving to be better and better, I think, ‘Oh that! Yes that. You felt that too?’ It wasn’t just me! I want to cry when I realize when I am not alone</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(McGannon &amp; McMahon, 2019, p. 47)</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138718"/>
      </p:ext>
    </p:extLst>
  </p:cSld>
  <p:clrMapOvr>
    <a:masterClrMapping/>
  </p:clrMapOvr>
  <mc:AlternateContent xmlns:mc="http://schemas.openxmlformats.org/markup-compatibility/2006" xmlns:p14="http://schemas.microsoft.com/office/powerpoint/2010/main">
    <mc:Choice Requires="p14">
      <p:transition spd="slow" p14:dur="2000" advTm="71171"/>
    </mc:Choice>
    <mc:Fallback xmlns="">
      <p:transition spd="slow" advTm="7117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1EAABD-99EC-881D-6F41-1A503ABEC4D5}"/>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4000" kern="1200">
                <a:solidFill>
                  <a:srgbClr val="FFFFFF"/>
                </a:solidFill>
                <a:latin typeface="+mj-lt"/>
                <a:ea typeface="+mj-ea"/>
                <a:cs typeface="+mj-cs"/>
              </a:rPr>
              <a:t>Sport</a:t>
            </a:r>
          </a:p>
        </p:txBody>
      </p:sp>
      <p:sp>
        <p:nvSpPr>
          <p:cNvPr id="3" name="Content Placeholder 2">
            <a:extLst>
              <a:ext uri="{FF2B5EF4-FFF2-40B4-BE49-F238E27FC236}">
                <a16:creationId xmlns:a16="http://schemas.microsoft.com/office/drawing/2014/main" id="{559FAC52-A5E1-2E19-BFF6-8C91C9B96C33}"/>
              </a:ext>
            </a:extLst>
          </p:cNvPr>
          <p:cNvSpPr>
            <a:spLocks noGrp="1"/>
          </p:cNvSpPr>
          <p:nvPr>
            <p:ph idx="1"/>
          </p:nvPr>
        </p:nvSpPr>
        <p:spPr>
          <a:xfrm>
            <a:off x="4603468" y="5839017"/>
            <a:ext cx="6829520" cy="403749"/>
          </a:xfrm>
        </p:spPr>
        <p:txBody>
          <a:bodyPr vert="horz" lIns="91440" tIns="45720" rIns="91440" bIns="45720" rtlCol="0">
            <a:normAutofit/>
          </a:bodyPr>
          <a:lstStyle/>
          <a:p>
            <a:pPr marL="0" indent="0">
              <a:buNone/>
            </a:pPr>
            <a:r>
              <a:rPr lang="en-US" sz="1800" kern="1200" dirty="0">
                <a:solidFill>
                  <a:srgbClr val="E7E6E6"/>
                </a:solidFill>
                <a:latin typeface="+mn-lt"/>
                <a:ea typeface="+mn-ea"/>
                <a:cs typeface="+mn-cs"/>
              </a:rPr>
              <a:t>A place of connection and belonging? </a:t>
            </a:r>
          </a:p>
        </p:txBody>
      </p:sp>
      <p:pic>
        <p:nvPicPr>
          <p:cNvPr id="7" name="Picture 6">
            <a:extLst>
              <a:ext uri="{FF2B5EF4-FFF2-40B4-BE49-F238E27FC236}">
                <a16:creationId xmlns:a16="http://schemas.microsoft.com/office/drawing/2014/main" id="{ECC7EE2F-F3E5-2EBF-0CB2-ACD7E6B4EE27}"/>
              </a:ext>
            </a:extLst>
          </p:cNvPr>
          <p:cNvPicPr>
            <a:picLocks noChangeAspect="1"/>
          </p:cNvPicPr>
          <p:nvPr/>
        </p:nvPicPr>
        <p:blipFill>
          <a:blip r:embed="rId2"/>
          <a:srcRect l="18748" r="12048" b="-3"/>
          <a:stretch/>
        </p:blipFill>
        <p:spPr>
          <a:xfrm>
            <a:off x="307840" y="321732"/>
            <a:ext cx="3793472" cy="4111323"/>
          </a:xfrm>
          <a:prstGeom prst="rect">
            <a:avLst/>
          </a:prstGeom>
        </p:spPr>
      </p:pic>
      <p:pic>
        <p:nvPicPr>
          <p:cNvPr id="4" name="Picture 3">
            <a:extLst>
              <a:ext uri="{FF2B5EF4-FFF2-40B4-BE49-F238E27FC236}">
                <a16:creationId xmlns:a16="http://schemas.microsoft.com/office/drawing/2014/main" id="{F2272DBA-2A3A-AE61-1F19-B23E91F4CD71}"/>
              </a:ext>
            </a:extLst>
          </p:cNvPr>
          <p:cNvPicPr>
            <a:picLocks noChangeAspect="1"/>
          </p:cNvPicPr>
          <p:nvPr/>
        </p:nvPicPr>
        <p:blipFill>
          <a:blip r:embed="rId3"/>
          <a:srcRect r="15005" b="2"/>
          <a:stretch/>
        </p:blipFill>
        <p:spPr>
          <a:xfrm>
            <a:off x="4194959" y="321734"/>
            <a:ext cx="3797570" cy="2010551"/>
          </a:xfrm>
          <a:prstGeom prst="rect">
            <a:avLst/>
          </a:prstGeom>
        </p:spPr>
      </p:pic>
      <p:pic>
        <p:nvPicPr>
          <p:cNvPr id="5" name="Picture 4">
            <a:extLst>
              <a:ext uri="{FF2B5EF4-FFF2-40B4-BE49-F238E27FC236}">
                <a16:creationId xmlns:a16="http://schemas.microsoft.com/office/drawing/2014/main" id="{2CF1EFFC-CED2-B0B4-5E14-E7457F882B0D}"/>
              </a:ext>
            </a:extLst>
          </p:cNvPr>
          <p:cNvPicPr>
            <a:picLocks noChangeAspect="1"/>
          </p:cNvPicPr>
          <p:nvPr/>
        </p:nvPicPr>
        <p:blipFill>
          <a:blip r:embed="rId4"/>
          <a:srcRect t="5657" r="1" b="1"/>
          <a:stretch/>
        </p:blipFill>
        <p:spPr>
          <a:xfrm>
            <a:off x="4190180" y="2422097"/>
            <a:ext cx="3794760" cy="2013804"/>
          </a:xfrm>
          <a:prstGeom prst="rect">
            <a:avLst/>
          </a:prstGeom>
        </p:spPr>
      </p:pic>
      <p:pic>
        <p:nvPicPr>
          <p:cNvPr id="6" name="Picture 5">
            <a:extLst>
              <a:ext uri="{FF2B5EF4-FFF2-40B4-BE49-F238E27FC236}">
                <a16:creationId xmlns:a16="http://schemas.microsoft.com/office/drawing/2014/main" id="{B4F1FC26-FD60-9109-851E-1942D48EB088}"/>
              </a:ext>
            </a:extLst>
          </p:cNvPr>
          <p:cNvPicPr>
            <a:picLocks noChangeAspect="1"/>
          </p:cNvPicPr>
          <p:nvPr/>
        </p:nvPicPr>
        <p:blipFill>
          <a:blip r:embed="rId5"/>
          <a:srcRect l="13155" r="40656" b="2"/>
          <a:stretch/>
        </p:blipFill>
        <p:spPr>
          <a:xfrm>
            <a:off x="8086176" y="321733"/>
            <a:ext cx="3797984" cy="4111321"/>
          </a:xfrm>
          <a:prstGeom prst="rect">
            <a:avLst/>
          </a:prstGeom>
        </p:spPr>
      </p:pic>
      <p:pic>
        <p:nvPicPr>
          <p:cNvPr id="8" name="Picture 7">
            <a:extLst>
              <a:ext uri="{FF2B5EF4-FFF2-40B4-BE49-F238E27FC236}">
                <a16:creationId xmlns:a16="http://schemas.microsoft.com/office/drawing/2014/main" id="{CAD75333-0D50-388E-68B7-4BE9236D3CC9}"/>
              </a:ext>
            </a:extLst>
          </p:cNvPr>
          <p:cNvPicPr>
            <a:picLocks noChangeAspect="1"/>
          </p:cNvPicPr>
          <p:nvPr/>
        </p:nvPicPr>
        <p:blipFill>
          <a:blip r:embed="rId6"/>
          <a:srcRect t="10838" r="1" b="9788"/>
          <a:stretch/>
        </p:blipFill>
        <p:spPr>
          <a:xfrm>
            <a:off x="307840" y="4525715"/>
            <a:ext cx="3794760" cy="2010551"/>
          </a:xfrm>
          <a:prstGeom prst="rect">
            <a:avLst/>
          </a:prstGeom>
        </p:spPr>
      </p:pic>
      <p:cxnSp>
        <p:nvCxnSpPr>
          <p:cNvPr id="32" name="Straight Connector 31">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56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45C258-EB3D-61D1-214F-2EFBFC15826D}"/>
              </a:ext>
            </a:extLst>
          </p:cNvPr>
          <p:cNvSpPr txBox="1"/>
          <p:nvPr/>
        </p:nvSpPr>
        <p:spPr>
          <a:xfrm>
            <a:off x="453299" y="5755051"/>
            <a:ext cx="70623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More than 80% of our research was judged to be internationally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excellent or world-leading in the latest Research Excellence Framework</a:t>
            </a:r>
          </a:p>
        </p:txBody>
      </p:sp>
      <p:sp>
        <p:nvSpPr>
          <p:cNvPr id="2" name="Text Placeholder 2">
            <a:extLst>
              <a:ext uri="{FF2B5EF4-FFF2-40B4-BE49-F238E27FC236}">
                <a16:creationId xmlns:a16="http://schemas.microsoft.com/office/drawing/2014/main" id="{BEAF30E2-A1D2-6976-0FC6-4277C2BAD99E}"/>
              </a:ext>
            </a:extLst>
          </p:cNvPr>
          <p:cNvSpPr>
            <a:spLocks noGrp="1"/>
          </p:cNvSpPr>
          <p:nvPr>
            <p:ph type="body" sz="quarter" idx="10"/>
          </p:nvPr>
        </p:nvSpPr>
        <p:spPr>
          <a:xfrm>
            <a:off x="492340" y="357830"/>
            <a:ext cx="11699659" cy="810334"/>
          </a:xfrm>
        </p:spPr>
        <p:txBody>
          <a:bodyPr>
            <a:noAutofit/>
          </a:bodyPr>
          <a:lstStyle/>
          <a:p>
            <a:r>
              <a:rPr lang="en-GB" sz="3600" dirty="0">
                <a:solidFill>
                  <a:srgbClr val="1A999F"/>
                </a:solidFill>
                <a:latin typeface="GoudyOldSty" panose="02020502050305020303" pitchFamily="18" charset="77"/>
                <a:cs typeface="Arial" panose="020B0604020202020204" pitchFamily="34" charset="0"/>
              </a:rPr>
              <a:t>Applied Implications</a:t>
            </a:r>
          </a:p>
        </p:txBody>
      </p:sp>
      <p:sp>
        <p:nvSpPr>
          <p:cNvPr id="3" name="Text Placeholder 2">
            <a:extLst>
              <a:ext uri="{FF2B5EF4-FFF2-40B4-BE49-F238E27FC236}">
                <a16:creationId xmlns:a16="http://schemas.microsoft.com/office/drawing/2014/main" id="{4AF3C883-0528-448C-3D8A-0CD2100E16AF}"/>
              </a:ext>
            </a:extLst>
          </p:cNvPr>
          <p:cNvSpPr txBox="1">
            <a:spLocks/>
          </p:cNvSpPr>
          <p:nvPr/>
        </p:nvSpPr>
        <p:spPr>
          <a:xfrm>
            <a:off x="335998" y="1542545"/>
            <a:ext cx="11856001" cy="508856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baseline="0">
                <a:solidFill>
                  <a:schemeClr val="bg1"/>
                </a:solidFill>
                <a:latin typeface="Helvetica 55 Roman"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32348" marR="0" lvl="0" indent="-60958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Tripartite approach to preventing loneliness</a:t>
            </a:r>
          </a:p>
          <a:p>
            <a:pPr marL="732348" marR="0" lvl="0" indent="-60958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Nurture socially supportive relationships and ensure people’s behaviours do not exclude, isolate, segregate, discriminate, or cause harm</a:t>
            </a:r>
          </a:p>
          <a:p>
            <a:pPr marL="732348" marR="0" lvl="0" indent="-60958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Organisations and staff should be aware of precipitating events for loneliness </a:t>
            </a:r>
          </a:p>
          <a:p>
            <a:pPr marL="732348" marR="0" lvl="0" indent="-60958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Reflect on dominant norms and narratives in sport that might contribute to loneliness and consider alternatives that emphasise health and interpersonal dimensions</a:t>
            </a:r>
          </a:p>
          <a:p>
            <a:pPr marL="732348" marR="0" lvl="0" indent="-60958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Consider loneliness within policy and education initiatives related to mental health in sport (e.g., awareness of antecedents and outcomes)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1"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endParaRPr>
          </a:p>
        </p:txBody>
      </p:sp>
    </p:spTree>
    <p:extLst>
      <p:ext uri="{BB962C8B-B14F-4D97-AF65-F5344CB8AC3E}">
        <p14:creationId xmlns:p14="http://schemas.microsoft.com/office/powerpoint/2010/main" val="2661991986"/>
      </p:ext>
    </p:extLst>
  </p:cSld>
  <p:clrMapOvr>
    <a:masterClrMapping/>
  </p:clrMapOvr>
  <mc:AlternateContent xmlns:mc="http://schemas.openxmlformats.org/markup-compatibility/2006" xmlns:p14="http://schemas.microsoft.com/office/powerpoint/2010/main">
    <mc:Choice Requires="p14">
      <p:transition spd="slow" p14:dur="2000" advTm="71171"/>
    </mc:Choice>
    <mc:Fallback xmlns="">
      <p:transition spd="slow" advTm="711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45C258-EB3D-61D1-214F-2EFBFC15826D}"/>
              </a:ext>
            </a:extLst>
          </p:cNvPr>
          <p:cNvSpPr txBox="1"/>
          <p:nvPr/>
        </p:nvSpPr>
        <p:spPr>
          <a:xfrm>
            <a:off x="453299" y="5755051"/>
            <a:ext cx="70623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More than 80% of our research was judged to be internationally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excellent or world-leading in the latest Research Excellence Framework</a:t>
            </a:r>
          </a:p>
        </p:txBody>
      </p:sp>
      <p:sp>
        <p:nvSpPr>
          <p:cNvPr id="2" name="Text Placeholder 2">
            <a:extLst>
              <a:ext uri="{FF2B5EF4-FFF2-40B4-BE49-F238E27FC236}">
                <a16:creationId xmlns:a16="http://schemas.microsoft.com/office/drawing/2014/main" id="{BEAF30E2-A1D2-6976-0FC6-4277C2BAD99E}"/>
              </a:ext>
            </a:extLst>
          </p:cNvPr>
          <p:cNvSpPr>
            <a:spLocks noGrp="1"/>
          </p:cNvSpPr>
          <p:nvPr>
            <p:ph type="body" sz="quarter" idx="10"/>
          </p:nvPr>
        </p:nvSpPr>
        <p:spPr>
          <a:xfrm>
            <a:off x="492340" y="357830"/>
            <a:ext cx="11699659" cy="810334"/>
          </a:xfrm>
        </p:spPr>
        <p:txBody>
          <a:bodyPr>
            <a:noAutofit/>
          </a:bodyPr>
          <a:lstStyle/>
          <a:p>
            <a:r>
              <a:rPr lang="en-GB" sz="3600" dirty="0">
                <a:solidFill>
                  <a:srgbClr val="1A999F"/>
                </a:solidFill>
                <a:latin typeface="GoudyOldSty" panose="02020502050305020303" pitchFamily="18" charset="77"/>
                <a:cs typeface="Arial" panose="020B0604020202020204" pitchFamily="34" charset="0"/>
              </a:rPr>
              <a:t>Future Research  </a:t>
            </a:r>
          </a:p>
        </p:txBody>
      </p:sp>
      <p:sp>
        <p:nvSpPr>
          <p:cNvPr id="3" name="Text Placeholder 2">
            <a:extLst>
              <a:ext uri="{FF2B5EF4-FFF2-40B4-BE49-F238E27FC236}">
                <a16:creationId xmlns:a16="http://schemas.microsoft.com/office/drawing/2014/main" id="{4AF3C883-0528-448C-3D8A-0CD2100E16AF}"/>
              </a:ext>
            </a:extLst>
          </p:cNvPr>
          <p:cNvSpPr txBox="1">
            <a:spLocks/>
          </p:cNvSpPr>
          <p:nvPr/>
        </p:nvSpPr>
        <p:spPr>
          <a:xfrm>
            <a:off x="335998" y="1168164"/>
            <a:ext cx="11856001" cy="508856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baseline="0">
                <a:solidFill>
                  <a:schemeClr val="bg1"/>
                </a:solidFill>
                <a:latin typeface="Helvetica 55 Roman"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32348" marR="0" lvl="0" indent="-60958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Context-specific, trans-contextual (in-sport and out-of-sport loneliness), and multifaceted measurement (beyond frequency–intensity, duration, and emotional burden)</a:t>
            </a:r>
          </a:p>
          <a:p>
            <a:pPr marL="732348" marR="0" lvl="0" indent="-60958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Generate idiosyncratic and nuanced understandings of what loneliness means to sportspeople, how they make sense of it, and how such experiences are navigated </a:t>
            </a:r>
          </a:p>
          <a:p>
            <a:pPr marL="732348" marR="0" lvl="0" indent="-60958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Explore and foreground institutional and socio-cultural influences on loneliness in sport, as well as protective factors</a:t>
            </a:r>
          </a:p>
          <a:p>
            <a:pPr marL="732348" marR="0" lvl="0" indent="-60958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200" b="0" dirty="0">
                <a:solidFill>
                  <a:prstClr val="black"/>
                </a:solidFill>
              </a:rPr>
              <a:t>Understand “what works” in sport-based interventions </a:t>
            </a:r>
            <a:r>
              <a:rPr lang="en-GB" sz="2200" b="0">
                <a:solidFill>
                  <a:prstClr val="black"/>
                </a:solidFill>
              </a:rPr>
              <a:t>targeting loneliness </a:t>
            </a:r>
            <a:endParaRPr kumimoji="0" lang="en-GB" sz="22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endParaRPr>
          </a:p>
          <a:p>
            <a:pPr marL="732348" marR="0" lvl="0" indent="-60958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Co-produce and evaluate participant-centred resources and interventions that can help mitigate against the occurrence and negative implications of loneliness </a:t>
            </a:r>
            <a:r>
              <a:rPr kumimoji="0" lang="en-GB" sz="2200" b="0" i="1"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in</a:t>
            </a:r>
            <a:r>
              <a:rPr kumimoji="0" lang="en-GB" sz="22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 and </a:t>
            </a:r>
            <a:r>
              <a:rPr kumimoji="0" lang="en-GB" sz="2200" b="0" i="1"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through</a:t>
            </a:r>
            <a:r>
              <a:rPr kumimoji="0" lang="en-GB" sz="22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 sport (tripartite approaches)</a:t>
            </a:r>
          </a:p>
          <a:p>
            <a:pPr marL="732348" marR="0" lvl="0" indent="-60958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Helvetica 55 Roman" panose="02000503000000020004" pitchFamily="2" charset="0"/>
                <a:ea typeface="+mn-ea"/>
                <a:cs typeface="+mn-cs"/>
              </a:rPr>
              <a:t>Increase awareness of need for consideration of loneliness within mental health research in sport, from grassroots to elite sport </a:t>
            </a:r>
          </a:p>
        </p:txBody>
      </p:sp>
    </p:spTree>
    <p:extLst>
      <p:ext uri="{BB962C8B-B14F-4D97-AF65-F5344CB8AC3E}">
        <p14:creationId xmlns:p14="http://schemas.microsoft.com/office/powerpoint/2010/main" val="73724983"/>
      </p:ext>
    </p:extLst>
  </p:cSld>
  <p:clrMapOvr>
    <a:masterClrMapping/>
  </p:clrMapOvr>
  <mc:AlternateContent xmlns:mc="http://schemas.openxmlformats.org/markup-compatibility/2006" xmlns:p14="http://schemas.microsoft.com/office/powerpoint/2010/main">
    <mc:Choice Requires="p14">
      <p:transition spd="slow" p14:dur="2000" advTm="71171"/>
    </mc:Choice>
    <mc:Fallback xmlns="">
      <p:transition spd="slow" advTm="711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6B042-3739-D0F4-8779-B1C0060D491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33ABBF3-2FC3-BEA3-0B3A-991E5CE2BBBE}"/>
              </a:ext>
            </a:extLst>
          </p:cNvPr>
          <p:cNvSpPr/>
          <p:nvPr/>
        </p:nvSpPr>
        <p:spPr>
          <a:xfrm>
            <a:off x="0" y="0"/>
            <a:ext cx="12192000" cy="68580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Aptos" panose="02110004020202020204"/>
              <a:ea typeface="+mn-ea"/>
              <a:cs typeface="+mn-cs"/>
            </a:endParaRPr>
          </a:p>
        </p:txBody>
      </p:sp>
      <p:pic>
        <p:nvPicPr>
          <p:cNvPr id="2054" name="Picture 6">
            <a:extLst>
              <a:ext uri="{FF2B5EF4-FFF2-40B4-BE49-F238E27FC236}">
                <a16:creationId xmlns:a16="http://schemas.microsoft.com/office/drawing/2014/main" id="{89A1E052-BC3D-A1C0-DD79-6991F8D47C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343" y="2493523"/>
            <a:ext cx="1645596" cy="164559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inkedin logo png, Linkedin logo transparent png, Linkedin icon transparent  free png 23986691 PNG">
            <a:extLst>
              <a:ext uri="{FF2B5EF4-FFF2-40B4-BE49-F238E27FC236}">
                <a16:creationId xmlns:a16="http://schemas.microsoft.com/office/drawing/2014/main" id="{AE2A7DB5-9EE2-80E5-A259-187A3180B5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63" r="47079"/>
          <a:stretch/>
        </p:blipFill>
        <p:spPr bwMode="auto">
          <a:xfrm>
            <a:off x="1108951" y="458821"/>
            <a:ext cx="1522379" cy="1554804"/>
          </a:xfrm>
          <a:prstGeom prst="rect">
            <a:avLst/>
          </a:prstGeom>
          <a:solidFill>
            <a:schemeClr val="bg1"/>
          </a:solidFill>
        </p:spPr>
      </p:pic>
      <p:pic>
        <p:nvPicPr>
          <p:cNvPr id="29" name="Graphic 28" descr="Email outline">
            <a:extLst>
              <a:ext uri="{FF2B5EF4-FFF2-40B4-BE49-F238E27FC236}">
                <a16:creationId xmlns:a16="http://schemas.microsoft.com/office/drawing/2014/main" id="{262820C8-C2B0-DE97-FF37-AD0788CE17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7342" y="4347453"/>
            <a:ext cx="1645596" cy="1645596"/>
          </a:xfrm>
          <a:prstGeom prst="rect">
            <a:avLst/>
          </a:prstGeom>
        </p:spPr>
      </p:pic>
      <p:sp>
        <p:nvSpPr>
          <p:cNvPr id="30" name="TextBox 29">
            <a:extLst>
              <a:ext uri="{FF2B5EF4-FFF2-40B4-BE49-F238E27FC236}">
                <a16:creationId xmlns:a16="http://schemas.microsoft.com/office/drawing/2014/main" id="{DD6E0492-60E2-E5B8-81D7-52CD1BCE8213}"/>
              </a:ext>
            </a:extLst>
          </p:cNvPr>
          <p:cNvSpPr txBox="1"/>
          <p:nvPr/>
        </p:nvSpPr>
        <p:spPr>
          <a:xfrm>
            <a:off x="3239311" y="768486"/>
            <a:ext cx="690663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Aptos" panose="02110004020202020204"/>
                <a:ea typeface="+mn-ea"/>
                <a:cs typeface="+mn-cs"/>
              </a:rPr>
              <a:t>Trish Jackman</a:t>
            </a:r>
          </a:p>
        </p:txBody>
      </p:sp>
      <p:sp>
        <p:nvSpPr>
          <p:cNvPr id="31" name="TextBox 30">
            <a:extLst>
              <a:ext uri="{FF2B5EF4-FFF2-40B4-BE49-F238E27FC236}">
                <a16:creationId xmlns:a16="http://schemas.microsoft.com/office/drawing/2014/main" id="{AF7A50FD-6D68-54E3-334B-20B8315B903A}"/>
              </a:ext>
            </a:extLst>
          </p:cNvPr>
          <p:cNvSpPr txBox="1"/>
          <p:nvPr/>
        </p:nvSpPr>
        <p:spPr>
          <a:xfrm>
            <a:off x="3239311" y="4957865"/>
            <a:ext cx="690663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Aptos" panose="02110004020202020204"/>
                <a:ea typeface="+mn-ea"/>
                <a:cs typeface="+mn-cs"/>
              </a:rPr>
              <a:t>pjackman@lincoln.ac.uk</a:t>
            </a:r>
          </a:p>
        </p:txBody>
      </p:sp>
      <p:sp>
        <p:nvSpPr>
          <p:cNvPr id="32" name="TextBox 31">
            <a:extLst>
              <a:ext uri="{FF2B5EF4-FFF2-40B4-BE49-F238E27FC236}">
                <a16:creationId xmlns:a16="http://schemas.microsoft.com/office/drawing/2014/main" id="{A9A4A8A9-C9F6-BB97-E73C-6FBD7933A13D}"/>
              </a:ext>
            </a:extLst>
          </p:cNvPr>
          <p:cNvSpPr txBox="1"/>
          <p:nvPr/>
        </p:nvSpPr>
        <p:spPr>
          <a:xfrm>
            <a:off x="3239311" y="2926405"/>
            <a:ext cx="690663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Aptos" panose="02110004020202020204"/>
                <a:ea typeface="+mn-ea"/>
                <a:cs typeface="+mn-cs"/>
              </a:rPr>
              <a:t>Trish Jackman</a:t>
            </a:r>
          </a:p>
        </p:txBody>
      </p:sp>
      <p:pic>
        <p:nvPicPr>
          <p:cNvPr id="34" name="Graphic 33" descr="Connected outline">
            <a:extLst>
              <a:ext uri="{FF2B5EF4-FFF2-40B4-BE49-F238E27FC236}">
                <a16:creationId xmlns:a16="http://schemas.microsoft.com/office/drawing/2014/main" id="{B8DB5C36-CC0A-77C7-D5AD-B42F16E026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96071" y="642836"/>
            <a:ext cx="3367393" cy="3367393"/>
          </a:xfrm>
          <a:prstGeom prst="rect">
            <a:avLst/>
          </a:prstGeom>
        </p:spPr>
      </p:pic>
    </p:spTree>
    <p:extLst>
      <p:ext uri="{BB962C8B-B14F-4D97-AF65-F5344CB8AC3E}">
        <p14:creationId xmlns:p14="http://schemas.microsoft.com/office/powerpoint/2010/main" val="2626543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97EC8C8-F682-7B7A-DC7D-50627B7568AD}"/>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4000" kern="1200" dirty="0">
                <a:solidFill>
                  <a:srgbClr val="FFFFFF"/>
                </a:solidFill>
                <a:latin typeface="+mj-lt"/>
                <a:ea typeface="+mj-ea"/>
                <a:cs typeface="+mj-cs"/>
              </a:rPr>
              <a:t>Or a lonely place (for some)?</a:t>
            </a:r>
          </a:p>
        </p:txBody>
      </p:sp>
      <p:pic>
        <p:nvPicPr>
          <p:cNvPr id="4" name="Picture 3">
            <a:extLst>
              <a:ext uri="{FF2B5EF4-FFF2-40B4-BE49-F238E27FC236}">
                <a16:creationId xmlns:a16="http://schemas.microsoft.com/office/drawing/2014/main" id="{CBEE0D78-E538-9C57-5033-5E97070F0900}"/>
              </a:ext>
            </a:extLst>
          </p:cNvPr>
          <p:cNvPicPr>
            <a:picLocks noChangeAspect="1"/>
          </p:cNvPicPr>
          <p:nvPr/>
        </p:nvPicPr>
        <p:blipFill>
          <a:blip r:embed="rId2"/>
          <a:srcRect l="10244" r="29782" b="1"/>
          <a:stretch/>
        </p:blipFill>
        <p:spPr>
          <a:xfrm>
            <a:off x="307840" y="321732"/>
            <a:ext cx="3793472" cy="4111323"/>
          </a:xfrm>
          <a:prstGeom prst="rect">
            <a:avLst/>
          </a:prstGeom>
        </p:spPr>
      </p:pic>
      <p:pic>
        <p:nvPicPr>
          <p:cNvPr id="7" name="Picture 6">
            <a:extLst>
              <a:ext uri="{FF2B5EF4-FFF2-40B4-BE49-F238E27FC236}">
                <a16:creationId xmlns:a16="http://schemas.microsoft.com/office/drawing/2014/main" id="{1AF8FC4B-6893-7813-F9BD-A5DA5D78A44F}"/>
              </a:ext>
            </a:extLst>
          </p:cNvPr>
          <p:cNvPicPr>
            <a:picLocks noChangeAspect="1"/>
          </p:cNvPicPr>
          <p:nvPr/>
        </p:nvPicPr>
        <p:blipFill>
          <a:blip r:embed="rId3"/>
          <a:srcRect t="2422" r="1" b="18263"/>
          <a:stretch/>
        </p:blipFill>
        <p:spPr>
          <a:xfrm>
            <a:off x="4194959" y="321734"/>
            <a:ext cx="3797570" cy="2010551"/>
          </a:xfrm>
          <a:prstGeom prst="rect">
            <a:avLst/>
          </a:prstGeom>
        </p:spPr>
      </p:pic>
      <p:pic>
        <p:nvPicPr>
          <p:cNvPr id="5" name="Picture 4">
            <a:extLst>
              <a:ext uri="{FF2B5EF4-FFF2-40B4-BE49-F238E27FC236}">
                <a16:creationId xmlns:a16="http://schemas.microsoft.com/office/drawing/2014/main" id="{3C082F75-DAA0-ECB1-FF2D-5F20641CB68B}"/>
              </a:ext>
            </a:extLst>
          </p:cNvPr>
          <p:cNvPicPr>
            <a:picLocks noChangeAspect="1"/>
          </p:cNvPicPr>
          <p:nvPr/>
        </p:nvPicPr>
        <p:blipFill>
          <a:blip r:embed="rId4"/>
          <a:srcRect t="40520" r="1" b="6413"/>
          <a:stretch/>
        </p:blipFill>
        <p:spPr>
          <a:xfrm>
            <a:off x="4190180" y="2422097"/>
            <a:ext cx="3794760" cy="2013804"/>
          </a:xfrm>
          <a:prstGeom prst="rect">
            <a:avLst/>
          </a:prstGeom>
        </p:spPr>
      </p:pic>
      <p:pic>
        <p:nvPicPr>
          <p:cNvPr id="3" name="Picture 2">
            <a:extLst>
              <a:ext uri="{FF2B5EF4-FFF2-40B4-BE49-F238E27FC236}">
                <a16:creationId xmlns:a16="http://schemas.microsoft.com/office/drawing/2014/main" id="{AAC1632C-9A02-82CE-A1D1-8239DCCB4745}"/>
              </a:ext>
            </a:extLst>
          </p:cNvPr>
          <p:cNvPicPr>
            <a:picLocks noChangeAspect="1"/>
          </p:cNvPicPr>
          <p:nvPr/>
        </p:nvPicPr>
        <p:blipFill>
          <a:blip r:embed="rId5"/>
          <a:srcRect l="7622" r="-3" b="-3"/>
          <a:stretch/>
        </p:blipFill>
        <p:spPr>
          <a:xfrm>
            <a:off x="8086176" y="321733"/>
            <a:ext cx="3797984" cy="4111321"/>
          </a:xfrm>
          <a:prstGeom prst="rect">
            <a:avLst/>
          </a:prstGeom>
        </p:spPr>
      </p:pic>
      <p:pic>
        <p:nvPicPr>
          <p:cNvPr id="6" name="Picture 5">
            <a:extLst>
              <a:ext uri="{FF2B5EF4-FFF2-40B4-BE49-F238E27FC236}">
                <a16:creationId xmlns:a16="http://schemas.microsoft.com/office/drawing/2014/main" id="{B9946599-1F41-0011-2D3C-69BF2C44276D}"/>
              </a:ext>
            </a:extLst>
          </p:cNvPr>
          <p:cNvPicPr>
            <a:picLocks noChangeAspect="1"/>
          </p:cNvPicPr>
          <p:nvPr/>
        </p:nvPicPr>
        <p:blipFill>
          <a:blip r:embed="rId6"/>
          <a:srcRect t="5809" r="1" b="1"/>
          <a:stretch/>
        </p:blipFill>
        <p:spPr>
          <a:xfrm>
            <a:off x="307840" y="4525715"/>
            <a:ext cx="3794760" cy="2010551"/>
          </a:xfrm>
          <a:prstGeom prst="rect">
            <a:avLst/>
          </a:prstGeom>
        </p:spPr>
      </p:pic>
      <p:cxnSp>
        <p:nvCxnSpPr>
          <p:cNvPr id="59" name="Straight Connector 58">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739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45C258-EB3D-61D1-214F-2EFBFC15826D}"/>
              </a:ext>
            </a:extLst>
          </p:cNvPr>
          <p:cNvSpPr txBox="1"/>
          <p:nvPr/>
        </p:nvSpPr>
        <p:spPr>
          <a:xfrm>
            <a:off x="453299" y="5755051"/>
            <a:ext cx="70623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More than 80% of our research was judged to be internationally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excellent or world-leading in the latest Research Excellence Framework</a:t>
            </a:r>
          </a:p>
        </p:txBody>
      </p:sp>
      <p:sp>
        <p:nvSpPr>
          <p:cNvPr id="2" name="Text Placeholder 2">
            <a:extLst>
              <a:ext uri="{FF2B5EF4-FFF2-40B4-BE49-F238E27FC236}">
                <a16:creationId xmlns:a16="http://schemas.microsoft.com/office/drawing/2014/main" id="{BEAF30E2-A1D2-6976-0FC6-4277C2BAD99E}"/>
              </a:ext>
            </a:extLst>
          </p:cNvPr>
          <p:cNvSpPr>
            <a:spLocks noGrp="1"/>
          </p:cNvSpPr>
          <p:nvPr>
            <p:ph type="body" sz="quarter" idx="10"/>
          </p:nvPr>
        </p:nvSpPr>
        <p:spPr>
          <a:xfrm>
            <a:off x="492340" y="357830"/>
            <a:ext cx="11699659" cy="810334"/>
          </a:xfrm>
        </p:spPr>
        <p:txBody>
          <a:bodyPr>
            <a:noAutofit/>
          </a:bodyPr>
          <a:lstStyle/>
          <a:p>
            <a:r>
              <a:rPr lang="en-GB" sz="5000" dirty="0">
                <a:solidFill>
                  <a:srgbClr val="1A999F"/>
                </a:solidFill>
                <a:latin typeface="GoudyOldSty" panose="02020502050305020303" pitchFamily="18" charset="77"/>
                <a:cs typeface="Arial" panose="020B0604020202020204" pitchFamily="34" charset="0"/>
              </a:rPr>
              <a:t>Loneliness in Sport: Surely Not? </a:t>
            </a:r>
          </a:p>
        </p:txBody>
      </p:sp>
      <p:pic>
        <p:nvPicPr>
          <p:cNvPr id="3074" name="Picture 2" descr="The ring is a lonely place. – Damien Trainor">
            <a:extLst>
              <a:ext uri="{FF2B5EF4-FFF2-40B4-BE49-F238E27FC236}">
                <a16:creationId xmlns:a16="http://schemas.microsoft.com/office/drawing/2014/main" id="{7D6D1C1C-8639-9B37-4C64-DFA24F84DE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82" y="0"/>
            <a:ext cx="967849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he ring is a lonely place. – Damien Trainor">
            <a:extLst>
              <a:ext uri="{FF2B5EF4-FFF2-40B4-BE49-F238E27FC236}">
                <a16:creationId xmlns:a16="http://schemas.microsoft.com/office/drawing/2014/main" id="{169681FC-A1FE-4485-0D20-E90C20FDAD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532"/>
          <a:stretch/>
        </p:blipFill>
        <p:spPr bwMode="auto">
          <a:xfrm>
            <a:off x="9533466" y="0"/>
            <a:ext cx="265853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836263-2A0C-82B4-8AC9-8A125C0BB2C1}"/>
              </a:ext>
            </a:extLst>
          </p:cNvPr>
          <p:cNvSpPr txBox="1"/>
          <p:nvPr/>
        </p:nvSpPr>
        <p:spPr>
          <a:xfrm>
            <a:off x="4914584" y="938534"/>
            <a:ext cx="6972616" cy="1938992"/>
          </a:xfrm>
          <a:prstGeom prst="rect">
            <a:avLst/>
          </a:prstGeom>
          <a:noFill/>
          <a:ln>
            <a:solidFill>
              <a:schemeClr val="tx1"/>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“The lowest point of all came when I started to self-harm…It is not something I am proud of today. What more can I say? I was lonely. I was lost. I was scared. I didn’t know who I was any more.” </a:t>
            </a: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(Kelly Smith, England Footballer)</a:t>
            </a: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C4E86E2-6EB7-BE82-6980-A373501CBA5A}"/>
              </a:ext>
            </a:extLst>
          </p:cNvPr>
          <p:cNvSpPr txBox="1"/>
          <p:nvPr/>
        </p:nvSpPr>
        <p:spPr>
          <a:xfrm>
            <a:off x="4914584" y="4431612"/>
            <a:ext cx="6972616" cy="1569660"/>
          </a:xfrm>
          <a:prstGeom prst="rect">
            <a:avLst/>
          </a:prstGeom>
          <a:noFill/>
          <a:ln>
            <a:solidFill>
              <a:schemeClr val="tx1"/>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"You feel lonely when it's gone…When I retired, I felt I had no direction in life. For three years I wanted to forget who I was. I was depressed.“ </a:t>
            </a: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(Karl Fogarty, World Superbike Champion)</a:t>
            </a: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6555"/>
      </p:ext>
    </p:extLst>
  </p:cSld>
  <p:clrMapOvr>
    <a:masterClrMapping/>
  </p:clrMapOvr>
  <mc:AlternateContent xmlns:mc="http://schemas.openxmlformats.org/markup-compatibility/2006" xmlns:p14="http://schemas.microsoft.com/office/powerpoint/2010/main">
    <mc:Choice Requires="p14">
      <p:transition spd="slow" p14:dur="2000" advTm="71171"/>
    </mc:Choice>
    <mc:Fallback xmlns="">
      <p:transition spd="slow" advTm="7117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45C258-EB3D-61D1-214F-2EFBFC15826D}"/>
              </a:ext>
            </a:extLst>
          </p:cNvPr>
          <p:cNvSpPr txBox="1"/>
          <p:nvPr/>
        </p:nvSpPr>
        <p:spPr>
          <a:xfrm>
            <a:off x="453299" y="5755051"/>
            <a:ext cx="70623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More than 80% of our research was judged to be internationally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excellent or world-leading in the latest Research Excellence Framework</a:t>
            </a:r>
          </a:p>
        </p:txBody>
      </p:sp>
      <p:pic>
        <p:nvPicPr>
          <p:cNvPr id="3" name="Picture 2">
            <a:extLst>
              <a:ext uri="{FF2B5EF4-FFF2-40B4-BE49-F238E27FC236}">
                <a16:creationId xmlns:a16="http://schemas.microsoft.com/office/drawing/2014/main" id="{B1C16725-91F6-A329-BCCF-705A4B19A222}"/>
              </a:ext>
            </a:extLst>
          </p:cNvPr>
          <p:cNvPicPr>
            <a:picLocks noChangeAspect="1"/>
          </p:cNvPicPr>
          <p:nvPr/>
        </p:nvPicPr>
        <p:blipFill>
          <a:blip r:embed="rId4"/>
          <a:stretch>
            <a:fillRect/>
          </a:stretch>
        </p:blipFill>
        <p:spPr>
          <a:xfrm>
            <a:off x="1002889" y="1029475"/>
            <a:ext cx="9845683" cy="3039788"/>
          </a:xfrm>
          <a:prstGeom prst="rect">
            <a:avLst/>
          </a:prstGeom>
          <a:ln>
            <a:solidFill>
              <a:schemeClr val="tx1"/>
            </a:solidFill>
          </a:ln>
        </p:spPr>
      </p:pic>
    </p:spTree>
    <p:extLst>
      <p:ext uri="{BB962C8B-B14F-4D97-AF65-F5344CB8AC3E}">
        <p14:creationId xmlns:p14="http://schemas.microsoft.com/office/powerpoint/2010/main" val="1869616523"/>
      </p:ext>
    </p:extLst>
  </p:cSld>
  <p:clrMapOvr>
    <a:masterClrMapping/>
  </p:clrMapOvr>
  <mc:AlternateContent xmlns:mc="http://schemas.openxmlformats.org/markup-compatibility/2006" xmlns:p14="http://schemas.microsoft.com/office/powerpoint/2010/main">
    <mc:Choice Requires="p14">
      <p:transition spd="slow" p14:dur="2000" advTm="71171"/>
    </mc:Choice>
    <mc:Fallback xmlns="">
      <p:transition spd="slow" advTm="7117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A61DDAB-E254-FA95-6F04-B2FF3A897DF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453CE3D-0899-D4F3-ECF5-00AA484978FC}"/>
              </a:ext>
            </a:extLst>
          </p:cNvPr>
          <p:cNvSpPr txBox="1"/>
          <p:nvPr/>
        </p:nvSpPr>
        <p:spPr>
          <a:xfrm>
            <a:off x="453299" y="5755051"/>
            <a:ext cx="70623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More than 80% of our research was judged to be internationally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excellent or world-leading in the latest Research Excellence Framework</a:t>
            </a:r>
          </a:p>
        </p:txBody>
      </p:sp>
      <p:sp>
        <p:nvSpPr>
          <p:cNvPr id="4" name="Content Placeholder 2">
            <a:extLst>
              <a:ext uri="{FF2B5EF4-FFF2-40B4-BE49-F238E27FC236}">
                <a16:creationId xmlns:a16="http://schemas.microsoft.com/office/drawing/2014/main" id="{65426B02-E1AF-9261-782C-9A950A131FF5}"/>
              </a:ext>
            </a:extLst>
          </p:cNvPr>
          <p:cNvSpPr txBox="1">
            <a:spLocks/>
          </p:cNvSpPr>
          <p:nvPr/>
        </p:nvSpPr>
        <p:spPr>
          <a:xfrm>
            <a:off x="479981" y="1552248"/>
            <a:ext cx="11712019" cy="51313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2000" b="1" dirty="0">
                <a:latin typeface="Helvetica Neue"/>
              </a:rPr>
              <a:t>Aim</a:t>
            </a:r>
            <a:r>
              <a:rPr lang="en-GB" sz="2000" dirty="0">
                <a:latin typeface="Helvetica Neue"/>
              </a:rPr>
              <a:t>: to systematically review, synthesise, and appraise research on loneliness in sport.</a:t>
            </a:r>
          </a:p>
          <a:p>
            <a:pPr marL="514350" indent="-514350">
              <a:lnSpc>
                <a:spcPct val="120000"/>
              </a:lnSpc>
              <a:buFont typeface="+mj-lt"/>
              <a:buAutoNum type="arabicPeriod"/>
            </a:pPr>
            <a:r>
              <a:rPr lang="en-GB" sz="2000" dirty="0">
                <a:latin typeface="Helvetica Neue"/>
              </a:rPr>
              <a:t>What are the </a:t>
            </a:r>
            <a:r>
              <a:rPr lang="en-GB" sz="2000" b="1" dirty="0">
                <a:latin typeface="Helvetica Neue"/>
              </a:rPr>
              <a:t>characteristics</a:t>
            </a:r>
            <a:r>
              <a:rPr lang="en-GB" sz="2000" dirty="0">
                <a:latin typeface="Helvetica Neue"/>
              </a:rPr>
              <a:t> of studies conducted?;</a:t>
            </a:r>
          </a:p>
          <a:p>
            <a:pPr marL="514350" indent="-514350">
              <a:lnSpc>
                <a:spcPct val="120000"/>
              </a:lnSpc>
              <a:buFont typeface="+mj-lt"/>
              <a:buAutoNum type="arabicPeriod"/>
            </a:pPr>
            <a:r>
              <a:rPr lang="en-GB" sz="2000" dirty="0">
                <a:latin typeface="Helvetica Neue"/>
              </a:rPr>
              <a:t>What </a:t>
            </a:r>
            <a:r>
              <a:rPr lang="en-GB" sz="2000" b="1" dirty="0">
                <a:latin typeface="Helvetica Neue"/>
              </a:rPr>
              <a:t>methods</a:t>
            </a:r>
            <a:r>
              <a:rPr lang="en-GB" sz="2000" dirty="0">
                <a:latin typeface="Helvetica Neue"/>
              </a:rPr>
              <a:t> have been used?; </a:t>
            </a:r>
          </a:p>
          <a:p>
            <a:pPr marL="514350" indent="-514350">
              <a:lnSpc>
                <a:spcPct val="120000"/>
              </a:lnSpc>
              <a:buFont typeface="+mj-lt"/>
              <a:buAutoNum type="arabicPeriod"/>
            </a:pPr>
            <a:r>
              <a:rPr lang="en-GB" sz="2000" dirty="0">
                <a:latin typeface="Helvetica Neue"/>
              </a:rPr>
              <a:t>How is loneliness </a:t>
            </a:r>
            <a:r>
              <a:rPr lang="en-GB" sz="2000" b="1" dirty="0">
                <a:latin typeface="Helvetica Neue"/>
              </a:rPr>
              <a:t>conceptualised</a:t>
            </a:r>
            <a:r>
              <a:rPr lang="en-GB" sz="2000" dirty="0">
                <a:latin typeface="Helvetica Neue"/>
              </a:rPr>
              <a:t> and described in sport?; </a:t>
            </a:r>
          </a:p>
          <a:p>
            <a:pPr marL="514350" indent="-514350">
              <a:lnSpc>
                <a:spcPct val="120000"/>
              </a:lnSpc>
              <a:buFont typeface="+mj-lt"/>
              <a:buAutoNum type="arabicPeriod"/>
            </a:pPr>
            <a:r>
              <a:rPr lang="en-GB" sz="2000" dirty="0">
                <a:latin typeface="Helvetica Neue"/>
              </a:rPr>
              <a:t>What loneliness </a:t>
            </a:r>
            <a:r>
              <a:rPr lang="en-GB" sz="2000" b="1" dirty="0">
                <a:latin typeface="Helvetica Neue"/>
              </a:rPr>
              <a:t>measures</a:t>
            </a:r>
            <a:r>
              <a:rPr lang="en-GB" sz="2000" dirty="0">
                <a:latin typeface="Helvetica Neue"/>
              </a:rPr>
              <a:t> have been used?; </a:t>
            </a:r>
          </a:p>
          <a:p>
            <a:pPr marL="514350" indent="-514350">
              <a:lnSpc>
                <a:spcPct val="120000"/>
              </a:lnSpc>
              <a:buFont typeface="+mj-lt"/>
              <a:buAutoNum type="arabicPeriod"/>
            </a:pPr>
            <a:r>
              <a:rPr lang="en-GB" sz="2000" dirty="0">
                <a:latin typeface="Helvetica Neue"/>
              </a:rPr>
              <a:t>What </a:t>
            </a:r>
            <a:r>
              <a:rPr lang="en-GB" sz="2000" b="1" dirty="0">
                <a:latin typeface="Helvetica Neue"/>
              </a:rPr>
              <a:t>risk factors, protective factors, and outcomes</a:t>
            </a:r>
            <a:r>
              <a:rPr lang="en-GB" sz="2000" dirty="0">
                <a:latin typeface="Helvetica Neue"/>
              </a:rPr>
              <a:t> are associated with loneliness in sport?; </a:t>
            </a:r>
          </a:p>
          <a:p>
            <a:pPr marL="514350" indent="-514350">
              <a:lnSpc>
                <a:spcPct val="120000"/>
              </a:lnSpc>
              <a:buFont typeface="+mj-lt"/>
              <a:buAutoNum type="arabicPeriod"/>
            </a:pPr>
            <a:r>
              <a:rPr lang="en-GB" sz="2000" dirty="0">
                <a:latin typeface="Helvetica Neue"/>
              </a:rPr>
              <a:t>What are the characteristics and effects of </a:t>
            </a:r>
            <a:r>
              <a:rPr lang="en-GB" sz="2000" b="1" dirty="0">
                <a:latin typeface="Helvetica Neue"/>
              </a:rPr>
              <a:t>interventions</a:t>
            </a:r>
            <a:r>
              <a:rPr lang="en-GB" sz="2000" dirty="0">
                <a:latin typeface="Helvetica Neue"/>
              </a:rPr>
              <a:t> targeting loneliness in sport? </a:t>
            </a:r>
          </a:p>
        </p:txBody>
      </p:sp>
      <p:sp>
        <p:nvSpPr>
          <p:cNvPr id="6" name="Text Placeholder 2">
            <a:extLst>
              <a:ext uri="{FF2B5EF4-FFF2-40B4-BE49-F238E27FC236}">
                <a16:creationId xmlns:a16="http://schemas.microsoft.com/office/drawing/2014/main" id="{BA0E3F38-2E56-3193-3BAC-5E4C826E6329}"/>
              </a:ext>
            </a:extLst>
          </p:cNvPr>
          <p:cNvSpPr>
            <a:spLocks noGrp="1"/>
          </p:cNvSpPr>
          <p:nvPr>
            <p:ph type="body" sz="quarter" idx="10"/>
          </p:nvPr>
        </p:nvSpPr>
        <p:spPr>
          <a:xfrm>
            <a:off x="492340" y="357830"/>
            <a:ext cx="11699659" cy="810334"/>
          </a:xfrm>
        </p:spPr>
        <p:txBody>
          <a:bodyPr>
            <a:noAutofit/>
          </a:bodyPr>
          <a:lstStyle/>
          <a:p>
            <a:r>
              <a:rPr lang="en-GB" sz="3600" dirty="0">
                <a:solidFill>
                  <a:srgbClr val="1A999F"/>
                </a:solidFill>
                <a:latin typeface="GoudyOldSty" panose="02020502050305020303" pitchFamily="18" charset="77"/>
                <a:cs typeface="Arial" panose="020B0604020202020204" pitchFamily="34" charset="0"/>
              </a:rPr>
              <a:t>Aim and Research Questions?</a:t>
            </a:r>
          </a:p>
        </p:txBody>
      </p:sp>
    </p:spTree>
    <p:extLst>
      <p:ext uri="{BB962C8B-B14F-4D97-AF65-F5344CB8AC3E}">
        <p14:creationId xmlns:p14="http://schemas.microsoft.com/office/powerpoint/2010/main" val="604596470"/>
      </p:ext>
    </p:extLst>
  </p:cSld>
  <p:clrMapOvr>
    <a:masterClrMapping/>
  </p:clrMapOvr>
  <mc:AlternateContent xmlns:mc="http://schemas.openxmlformats.org/markup-compatibility/2006">
    <mc:Choice xmlns:p14="http://schemas.microsoft.com/office/powerpoint/2010/main" Requires="p14">
      <p:transition spd="slow" p14:dur="2000" advTm="71171"/>
    </mc:Choice>
    <mc:Fallback>
      <p:transition spd="slow" advTm="7117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8AD6AD7-E81B-1175-3E88-BE5DCAC4319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8C0ECD2-0249-0DFF-3521-5BEAA085962C}"/>
              </a:ext>
            </a:extLst>
          </p:cNvPr>
          <p:cNvSpPr txBox="1"/>
          <p:nvPr/>
        </p:nvSpPr>
        <p:spPr>
          <a:xfrm>
            <a:off x="453299" y="5755051"/>
            <a:ext cx="70623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More than 80% of our research was judged to be internationally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excellent or world-leading in the latest Research Excellence Framework</a:t>
            </a:r>
          </a:p>
        </p:txBody>
      </p:sp>
      <p:graphicFrame>
        <p:nvGraphicFramePr>
          <p:cNvPr id="6" name="Chart 5">
            <a:extLst>
              <a:ext uri="{FF2B5EF4-FFF2-40B4-BE49-F238E27FC236}">
                <a16:creationId xmlns:a16="http://schemas.microsoft.com/office/drawing/2014/main" id="{88935326-3418-BE58-8801-8A4FE8D0E37B}"/>
              </a:ext>
            </a:extLst>
          </p:cNvPr>
          <p:cNvGraphicFramePr/>
          <p:nvPr>
            <p:extLst>
              <p:ext uri="{D42A27DB-BD31-4B8C-83A1-F6EECF244321}">
                <p14:modId xmlns:p14="http://schemas.microsoft.com/office/powerpoint/2010/main" val="357995942"/>
              </p:ext>
            </p:extLst>
          </p:nvPr>
        </p:nvGraphicFramePr>
        <p:xfrm>
          <a:off x="4981103" y="1028978"/>
          <a:ext cx="5770341" cy="4132427"/>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31">
            <a:extLst>
              <a:ext uri="{FF2B5EF4-FFF2-40B4-BE49-F238E27FC236}">
                <a16:creationId xmlns:a16="http://schemas.microsoft.com/office/drawing/2014/main" id="{1D692202-CF83-1E64-B682-0B5C846857CC}"/>
              </a:ext>
            </a:extLst>
          </p:cNvPr>
          <p:cNvSpPr txBox="1"/>
          <p:nvPr/>
        </p:nvSpPr>
        <p:spPr>
          <a:xfrm>
            <a:off x="453299" y="203876"/>
            <a:ext cx="2437385" cy="3262432"/>
          </a:xfrm>
          <a:prstGeom prst="rect">
            <a:avLst/>
          </a:prstGeom>
        </p:spPr>
        <p:txBody>
          <a:bodyPr wrap="square" lIns="0" tIns="0" rIns="0" bIns="0" rtlCol="0" anchor="t">
            <a:spAutoFit/>
          </a:bodyPr>
          <a:lstStyle/>
          <a:p>
            <a:pPr marL="0" lvl="0" indent="0" algn="l">
              <a:spcBef>
                <a:spcPct val="0"/>
              </a:spcBef>
            </a:pPr>
            <a:r>
              <a:rPr lang="en-US" sz="9600" b="1" dirty="0">
                <a:solidFill>
                  <a:schemeClr val="accent2"/>
                </a:solidFill>
                <a:latin typeface="Canva Sans Bold"/>
                <a:ea typeface="Canva Sans Bold"/>
                <a:cs typeface="Canva Sans Bold"/>
                <a:sym typeface="Canva Sans Bold"/>
              </a:rPr>
              <a:t>194</a:t>
            </a:r>
            <a:r>
              <a:rPr lang="en-US" sz="5400" b="1" dirty="0">
                <a:solidFill>
                  <a:srgbClr val="3D3B3B"/>
                </a:solidFill>
                <a:latin typeface="Canva Sans Bold"/>
                <a:ea typeface="Canva Sans Bold"/>
                <a:cs typeface="Canva Sans Bold"/>
                <a:sym typeface="Canva Sans Bold"/>
              </a:rPr>
              <a:t> </a:t>
            </a:r>
          </a:p>
          <a:p>
            <a:pPr marL="0" lvl="0" indent="0" algn="l">
              <a:spcBef>
                <a:spcPct val="0"/>
              </a:spcBef>
            </a:pPr>
            <a:r>
              <a:rPr lang="en-US" sz="4400" b="1" dirty="0">
                <a:solidFill>
                  <a:srgbClr val="3D3B3B"/>
                </a:solidFill>
                <a:latin typeface="Canva Sans Bold"/>
                <a:ea typeface="Canva Sans Bold"/>
                <a:cs typeface="Canva Sans Bold"/>
                <a:sym typeface="Canva Sans Bold"/>
              </a:rPr>
              <a:t>outputs </a:t>
            </a:r>
            <a:r>
              <a:rPr lang="en-US" b="1" dirty="0">
                <a:solidFill>
                  <a:srgbClr val="3D3B3B"/>
                </a:solidFill>
                <a:latin typeface="Canva Sans Bold"/>
                <a:ea typeface="Canva Sans Bold"/>
                <a:cs typeface="Canva Sans Bold"/>
                <a:sym typeface="Canva Sans Bold"/>
              </a:rPr>
              <a:t>up to September 2024</a:t>
            </a:r>
          </a:p>
          <a:p>
            <a:pPr marL="0" lvl="0" indent="0" algn="l">
              <a:spcBef>
                <a:spcPct val="0"/>
              </a:spcBef>
            </a:pPr>
            <a:endParaRPr lang="en-US" sz="5400" b="1" dirty="0">
              <a:solidFill>
                <a:srgbClr val="3D3B3B"/>
              </a:solidFill>
              <a:latin typeface="Canva Sans Bold"/>
              <a:ea typeface="Canva Sans Bold"/>
              <a:cs typeface="Canva Sans Bold"/>
              <a:sym typeface="Canva Sans Bold"/>
            </a:endParaRPr>
          </a:p>
        </p:txBody>
      </p:sp>
      <p:sp>
        <p:nvSpPr>
          <p:cNvPr id="16" name="TextBox 23">
            <a:extLst>
              <a:ext uri="{FF2B5EF4-FFF2-40B4-BE49-F238E27FC236}">
                <a16:creationId xmlns:a16="http://schemas.microsoft.com/office/drawing/2014/main" id="{2D73A43B-AA5D-CAF1-976E-3056A7EED9A6}"/>
              </a:ext>
            </a:extLst>
          </p:cNvPr>
          <p:cNvSpPr txBox="1"/>
          <p:nvPr/>
        </p:nvSpPr>
        <p:spPr>
          <a:xfrm>
            <a:off x="453299" y="3276829"/>
            <a:ext cx="3853230" cy="1723549"/>
          </a:xfrm>
          <a:prstGeom prst="rect">
            <a:avLst/>
          </a:prstGeom>
        </p:spPr>
        <p:txBody>
          <a:bodyPr wrap="square" lIns="0" tIns="0" rIns="0" bIns="0" rtlCol="0" anchor="t">
            <a:spAutoFit/>
          </a:bodyPr>
          <a:lstStyle/>
          <a:p>
            <a:pPr lvl="0">
              <a:spcBef>
                <a:spcPct val="0"/>
              </a:spcBef>
            </a:pPr>
            <a:r>
              <a:rPr lang="en-GB" sz="2800" b="1" u="none" strike="noStrike" dirty="0">
                <a:latin typeface="Canva Sans"/>
                <a:ea typeface="Canva Sans"/>
                <a:cs typeface="Canva Sans"/>
                <a:sym typeface="Canva Sans"/>
              </a:rPr>
              <a:t>Loneliness was a </a:t>
            </a:r>
            <a:r>
              <a:rPr lang="en-GB" sz="2800" b="1" u="none" strike="noStrike" dirty="0">
                <a:solidFill>
                  <a:schemeClr val="accent2"/>
                </a:solidFill>
                <a:latin typeface="Canva Sans"/>
                <a:ea typeface="Canva Sans"/>
                <a:cs typeface="Canva Sans"/>
                <a:sym typeface="Canva Sans"/>
              </a:rPr>
              <a:t>primary outcome </a:t>
            </a:r>
            <a:r>
              <a:rPr lang="en-GB" sz="2800" b="1" u="none" strike="noStrike" dirty="0">
                <a:latin typeface="Canva Sans"/>
                <a:ea typeface="Canva Sans"/>
                <a:cs typeface="Canva Sans"/>
                <a:sym typeface="Canva Sans"/>
              </a:rPr>
              <a:t>of focus in only </a:t>
            </a:r>
            <a:r>
              <a:rPr lang="en-GB" sz="2800" b="1" u="none" strike="noStrike" dirty="0">
                <a:solidFill>
                  <a:schemeClr val="accent2"/>
                </a:solidFill>
                <a:latin typeface="Canva Sans"/>
                <a:ea typeface="Canva Sans"/>
                <a:cs typeface="Canva Sans"/>
                <a:sym typeface="Canva Sans"/>
              </a:rPr>
              <a:t>20.62% of studies</a:t>
            </a:r>
            <a:endParaRPr lang="en-US" sz="2800" b="1" u="none" strike="noStrike" dirty="0">
              <a:solidFill>
                <a:schemeClr val="accent2"/>
              </a:solidFill>
              <a:latin typeface="Canva Sans"/>
              <a:ea typeface="Canva Sans"/>
              <a:cs typeface="Canva Sans"/>
              <a:sym typeface="Canva Sans"/>
            </a:endParaRPr>
          </a:p>
        </p:txBody>
      </p:sp>
    </p:spTree>
    <p:extLst>
      <p:ext uri="{BB962C8B-B14F-4D97-AF65-F5344CB8AC3E}">
        <p14:creationId xmlns:p14="http://schemas.microsoft.com/office/powerpoint/2010/main" val="1503284546"/>
      </p:ext>
    </p:extLst>
  </p:cSld>
  <p:clrMapOvr>
    <a:masterClrMapping/>
  </p:clrMapOvr>
  <mc:AlternateContent xmlns:mc="http://schemas.openxmlformats.org/markup-compatibility/2006">
    <mc:Choice xmlns:p14="http://schemas.microsoft.com/office/powerpoint/2010/main" Requires="p14">
      <p:transition spd="slow" p14:dur="2000" advTm="71171"/>
    </mc:Choice>
    <mc:Fallback>
      <p:transition spd="slow" advTm="7117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E6A5A68-75E0-AAFA-7874-60B09D00D0B3}"/>
              </a:ext>
            </a:extLst>
          </p:cNvPr>
          <p:cNvSpPr/>
          <p:nvPr/>
        </p:nvSpPr>
        <p:spPr>
          <a:xfrm>
            <a:off x="1023570" y="2988314"/>
            <a:ext cx="4118701" cy="2333163"/>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D94F59E5-7881-04CF-69CA-2225FAD8D177}"/>
              </a:ext>
            </a:extLst>
          </p:cNvPr>
          <p:cNvSpPr/>
          <p:nvPr/>
        </p:nvSpPr>
        <p:spPr>
          <a:xfrm>
            <a:off x="1023570" y="285133"/>
            <a:ext cx="4118701" cy="2333163"/>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545C258-EB3D-61D1-214F-2EFBFC15826D}"/>
              </a:ext>
            </a:extLst>
          </p:cNvPr>
          <p:cNvSpPr txBox="1"/>
          <p:nvPr/>
        </p:nvSpPr>
        <p:spPr>
          <a:xfrm>
            <a:off x="453299" y="5755051"/>
            <a:ext cx="70623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More than 80% of our research was judged to be internationally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excellent or world-leading in the latest Research Excellence Framework</a:t>
            </a:r>
          </a:p>
        </p:txBody>
      </p:sp>
      <p:pic>
        <p:nvPicPr>
          <p:cNvPr id="7" name="Graphic 6" descr="North America with solid fill">
            <a:extLst>
              <a:ext uri="{FF2B5EF4-FFF2-40B4-BE49-F238E27FC236}">
                <a16:creationId xmlns:a16="http://schemas.microsoft.com/office/drawing/2014/main" id="{185852D7-F398-B2F7-8FFB-618C7EB555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63721" y="3027571"/>
            <a:ext cx="1219200" cy="1219200"/>
          </a:xfrm>
          <a:prstGeom prst="rect">
            <a:avLst/>
          </a:prstGeom>
        </p:spPr>
      </p:pic>
      <p:pic>
        <p:nvPicPr>
          <p:cNvPr id="8" name="Graphic 7" descr="Europe with solid fill">
            <a:extLst>
              <a:ext uri="{FF2B5EF4-FFF2-40B4-BE49-F238E27FC236}">
                <a16:creationId xmlns:a16="http://schemas.microsoft.com/office/drawing/2014/main" id="{2D653056-F324-C245-2728-DB2AE07274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72974" y="3240235"/>
            <a:ext cx="1219200" cy="1219200"/>
          </a:xfrm>
          <a:prstGeom prst="rect">
            <a:avLst/>
          </a:prstGeom>
        </p:spPr>
      </p:pic>
      <p:pic>
        <p:nvPicPr>
          <p:cNvPr id="9" name="Graphic 8" descr="User outline">
            <a:extLst>
              <a:ext uri="{FF2B5EF4-FFF2-40B4-BE49-F238E27FC236}">
                <a16:creationId xmlns:a16="http://schemas.microsoft.com/office/drawing/2014/main" id="{4E19BCDB-2C26-E055-7E24-1E861CA74C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50700" y="372082"/>
            <a:ext cx="1349870" cy="1349870"/>
          </a:xfrm>
          <a:prstGeom prst="rect">
            <a:avLst/>
          </a:prstGeom>
        </p:spPr>
      </p:pic>
      <p:sp>
        <p:nvSpPr>
          <p:cNvPr id="10" name="TextBox 9">
            <a:extLst>
              <a:ext uri="{FF2B5EF4-FFF2-40B4-BE49-F238E27FC236}">
                <a16:creationId xmlns:a16="http://schemas.microsoft.com/office/drawing/2014/main" id="{16A80DCB-2C2A-54F0-7CE0-AB5004E64177}"/>
              </a:ext>
            </a:extLst>
          </p:cNvPr>
          <p:cNvSpPr txBox="1"/>
          <p:nvPr/>
        </p:nvSpPr>
        <p:spPr>
          <a:xfrm>
            <a:off x="1441897" y="711675"/>
            <a:ext cx="2569803" cy="768085"/>
          </a:xfrm>
          <a:prstGeom prst="rect">
            <a:avLst/>
          </a:prstGeom>
        </p:spPr>
        <p:txBody>
          <a:bodyPr vert="horz" wrap="square" lIns="0" tIns="0" rIns="0" bIns="0" rtlCol="0">
            <a:noAutofit/>
          </a:bodyPr>
          <a:lstStyle/>
          <a:p>
            <a:pPr marL="0" marR="0" lvl="0" indent="0" algn="ctr" defTabSz="1219170" rtl="0" eaLnBrk="1" fontAlgn="auto" latinLnBrk="0" hangingPunct="1">
              <a:lnSpc>
                <a:spcPct val="90000"/>
              </a:lnSpc>
              <a:spcBef>
                <a:spcPts val="0"/>
              </a:spcBef>
              <a:spcAft>
                <a:spcPts val="0"/>
              </a:spcAft>
              <a:buClrTx/>
              <a:buSzTx/>
              <a:buFontTx/>
              <a:buNone/>
              <a:tabLst/>
              <a:defRPr/>
            </a:pPr>
            <a:endParaRPr kumimoji="0" lang="en-GB" sz="2400" b="0" i="0" u="none" strike="noStrike" kern="1200" cap="none" spc="267" normalizeH="0" baseline="0" noProof="0" dirty="0">
              <a:ln>
                <a:noFill/>
              </a:ln>
              <a:solidFill>
                <a:prstClr val="black"/>
              </a:solidFill>
              <a:effectLst/>
              <a:uLnTx/>
              <a:uFillTx/>
              <a:latin typeface="Franklin Gothic Book"/>
              <a:ea typeface="+mn-ea"/>
              <a:cs typeface="+mn-cs"/>
            </a:endParaRPr>
          </a:p>
        </p:txBody>
      </p:sp>
      <p:sp>
        <p:nvSpPr>
          <p:cNvPr id="11" name="TextBox 10">
            <a:extLst>
              <a:ext uri="{FF2B5EF4-FFF2-40B4-BE49-F238E27FC236}">
                <a16:creationId xmlns:a16="http://schemas.microsoft.com/office/drawing/2014/main" id="{500B5F64-0657-34A0-C9BA-BC8969A73D7E}"/>
              </a:ext>
            </a:extLst>
          </p:cNvPr>
          <p:cNvSpPr txBox="1"/>
          <p:nvPr/>
        </p:nvSpPr>
        <p:spPr>
          <a:xfrm>
            <a:off x="1556309" y="4425133"/>
            <a:ext cx="2983209" cy="768085"/>
          </a:xfrm>
          <a:prstGeom prst="rect">
            <a:avLst/>
          </a:prstGeom>
        </p:spPr>
        <p:txBody>
          <a:bodyPr vert="horz" wrap="square" lIns="0" tIns="0" rIns="0" bIns="0" rtlCol="0">
            <a:noAutofit/>
          </a:bodyPr>
          <a:lstStyle/>
          <a:p>
            <a:pPr marL="0" marR="0" lvl="0" indent="0" algn="ctr" defTabSz="1219170" rtl="0" eaLnBrk="1" fontAlgn="auto" latinLnBrk="0" hangingPunct="1">
              <a:lnSpc>
                <a:spcPct val="9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ranklin Gothic Book"/>
                <a:ea typeface="+mn-ea"/>
                <a:cs typeface="+mn-cs"/>
              </a:rPr>
              <a:t>Europe (</a:t>
            </a:r>
            <a:r>
              <a:rPr kumimoji="0" lang="en-GB" sz="2400" b="0" i="1" u="none" strike="noStrike" kern="1200" cap="none" spc="0" normalizeH="0" baseline="0" noProof="0" dirty="0">
                <a:ln>
                  <a:noFill/>
                </a:ln>
                <a:solidFill>
                  <a:prstClr val="black"/>
                </a:solidFill>
                <a:effectLst/>
                <a:uLnTx/>
                <a:uFillTx/>
                <a:latin typeface="Franklin Gothic Book"/>
                <a:ea typeface="+mn-ea"/>
                <a:cs typeface="+mn-cs"/>
              </a:rPr>
              <a:t>k</a:t>
            </a:r>
            <a:r>
              <a:rPr kumimoji="0" lang="en-GB" sz="2400" b="0" i="0" u="none" strike="noStrike" kern="1200" cap="none" spc="0" normalizeH="0" baseline="0" noProof="0" dirty="0">
                <a:ln>
                  <a:noFill/>
                </a:ln>
                <a:solidFill>
                  <a:prstClr val="black"/>
                </a:solidFill>
                <a:effectLst/>
                <a:uLnTx/>
                <a:uFillTx/>
                <a:latin typeface="Franklin Gothic Book"/>
                <a:ea typeface="+mn-ea"/>
                <a:cs typeface="+mn-cs"/>
              </a:rPr>
              <a:t> = 75) or North America (</a:t>
            </a:r>
            <a:r>
              <a:rPr kumimoji="0" lang="en-GB" sz="2400" b="0" i="1" u="none" strike="noStrike" kern="1200" cap="none" spc="0" normalizeH="0" baseline="0" noProof="0" dirty="0">
                <a:ln>
                  <a:noFill/>
                </a:ln>
                <a:solidFill>
                  <a:prstClr val="black"/>
                </a:solidFill>
                <a:effectLst/>
                <a:uLnTx/>
                <a:uFillTx/>
                <a:latin typeface="Franklin Gothic Book"/>
                <a:ea typeface="+mn-ea"/>
                <a:cs typeface="+mn-cs"/>
              </a:rPr>
              <a:t>k</a:t>
            </a:r>
            <a:r>
              <a:rPr kumimoji="0" lang="en-GB" sz="2400" b="0" i="0" u="none" strike="noStrike" kern="1200" cap="none" spc="0" normalizeH="0" baseline="0" noProof="0" dirty="0">
                <a:ln>
                  <a:noFill/>
                </a:ln>
                <a:solidFill>
                  <a:prstClr val="black"/>
                </a:solidFill>
                <a:effectLst/>
                <a:uLnTx/>
                <a:uFillTx/>
                <a:latin typeface="Franklin Gothic Book"/>
                <a:ea typeface="+mn-ea"/>
                <a:cs typeface="+mn-cs"/>
              </a:rPr>
              <a:t> = 62)</a:t>
            </a:r>
            <a:endParaRPr kumimoji="0" lang="en-GB" sz="2400" b="0" i="0" u="none" strike="noStrike" kern="1200" cap="none" spc="267" normalizeH="0" baseline="0" noProof="0" dirty="0">
              <a:ln>
                <a:noFill/>
              </a:ln>
              <a:solidFill>
                <a:prstClr val="black"/>
              </a:solidFill>
              <a:effectLst/>
              <a:uLnTx/>
              <a:uFillTx/>
              <a:latin typeface="Franklin Gothic Book"/>
              <a:ea typeface="+mn-ea"/>
              <a:cs typeface="+mn-cs"/>
            </a:endParaRPr>
          </a:p>
        </p:txBody>
      </p:sp>
      <p:sp>
        <p:nvSpPr>
          <p:cNvPr id="12" name="TextBox 11">
            <a:extLst>
              <a:ext uri="{FF2B5EF4-FFF2-40B4-BE49-F238E27FC236}">
                <a16:creationId xmlns:a16="http://schemas.microsoft.com/office/drawing/2014/main" id="{D3002838-FA01-1F02-4AD2-EC3BDEA01BA0}"/>
              </a:ext>
            </a:extLst>
          </p:cNvPr>
          <p:cNvSpPr txBox="1"/>
          <p:nvPr/>
        </p:nvSpPr>
        <p:spPr>
          <a:xfrm>
            <a:off x="1826614" y="1721952"/>
            <a:ext cx="2750371" cy="768085"/>
          </a:xfrm>
          <a:prstGeom prst="rect">
            <a:avLst/>
          </a:prstGeom>
        </p:spPr>
        <p:txBody>
          <a:bodyPr vert="horz" wrap="square" lIns="0" tIns="0" rIns="0" bIns="0" rtlCol="0">
            <a:noAutofit/>
          </a:bodyPr>
          <a:lstStyle/>
          <a:p>
            <a:pPr marL="0" marR="0" lvl="0" indent="0" algn="ctr" defTabSz="1219170" rtl="0" eaLnBrk="1" fontAlgn="auto" latinLnBrk="0" hangingPunct="1">
              <a:lnSpc>
                <a:spcPct val="9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Franklin Gothic Book"/>
                <a:ea typeface="+mn-ea"/>
                <a:cs typeface="+mn-cs"/>
              </a:rPr>
              <a:t>88,516 participants (&gt;98% </a:t>
            </a:r>
            <a:r>
              <a:rPr kumimoji="0" lang="fr-FR" sz="2400" b="0" i="0" u="none" strike="noStrike" kern="1200" cap="none" spc="0" normalizeH="0" baseline="0" noProof="0" dirty="0" err="1">
                <a:ln>
                  <a:noFill/>
                </a:ln>
                <a:solidFill>
                  <a:prstClr val="black"/>
                </a:solidFill>
                <a:effectLst/>
                <a:uLnTx/>
                <a:uFillTx/>
                <a:latin typeface="Franklin Gothic Book"/>
                <a:ea typeface="+mn-ea"/>
                <a:cs typeface="+mn-cs"/>
              </a:rPr>
              <a:t>athletes</a:t>
            </a:r>
            <a:r>
              <a:rPr kumimoji="0" lang="fr-FR" sz="2400" b="0" i="0" u="none" strike="noStrike" kern="1200" cap="none" spc="0" normalizeH="0" baseline="0" noProof="0" dirty="0">
                <a:ln>
                  <a:noFill/>
                </a:ln>
                <a:solidFill>
                  <a:prstClr val="black"/>
                </a:solidFill>
                <a:effectLst/>
                <a:uLnTx/>
                <a:uFillTx/>
                <a:latin typeface="Franklin Gothic Book"/>
                <a:ea typeface="+mn-ea"/>
                <a:cs typeface="+mn-cs"/>
              </a:rPr>
              <a:t>)</a:t>
            </a:r>
          </a:p>
        </p:txBody>
      </p:sp>
      <p:sp>
        <p:nvSpPr>
          <p:cNvPr id="6" name="Rectangle: Rounded Corners 5">
            <a:extLst>
              <a:ext uri="{FF2B5EF4-FFF2-40B4-BE49-F238E27FC236}">
                <a16:creationId xmlns:a16="http://schemas.microsoft.com/office/drawing/2014/main" id="{BFA42896-A632-CBE3-E8E1-62844CAACE0D}"/>
              </a:ext>
            </a:extLst>
          </p:cNvPr>
          <p:cNvSpPr/>
          <p:nvPr/>
        </p:nvSpPr>
        <p:spPr>
          <a:xfrm>
            <a:off x="6843251" y="2988314"/>
            <a:ext cx="4118701" cy="2333163"/>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14D3F3CE-F0AA-0590-8CEA-607D3E586C34}"/>
              </a:ext>
            </a:extLst>
          </p:cNvPr>
          <p:cNvSpPr/>
          <p:nvPr/>
        </p:nvSpPr>
        <p:spPr>
          <a:xfrm>
            <a:off x="6843251" y="285133"/>
            <a:ext cx="4118701" cy="2333163"/>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descr="Soccer ball outline">
            <a:extLst>
              <a:ext uri="{FF2B5EF4-FFF2-40B4-BE49-F238E27FC236}">
                <a16:creationId xmlns:a16="http://schemas.microsoft.com/office/drawing/2014/main" id="{DAF58A3A-9D7F-3FDF-9A45-738C9D04AAC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30442" y="333983"/>
            <a:ext cx="1219200" cy="1219200"/>
          </a:xfrm>
          <a:prstGeom prst="rect">
            <a:avLst/>
          </a:prstGeom>
        </p:spPr>
      </p:pic>
      <p:sp>
        <p:nvSpPr>
          <p:cNvPr id="14" name="TextBox 13">
            <a:extLst>
              <a:ext uri="{FF2B5EF4-FFF2-40B4-BE49-F238E27FC236}">
                <a16:creationId xmlns:a16="http://schemas.microsoft.com/office/drawing/2014/main" id="{51162E75-25EF-0265-99F8-B96FAE6B65AE}"/>
              </a:ext>
            </a:extLst>
          </p:cNvPr>
          <p:cNvSpPr txBox="1"/>
          <p:nvPr/>
        </p:nvSpPr>
        <p:spPr>
          <a:xfrm>
            <a:off x="7453473" y="1721952"/>
            <a:ext cx="2973138" cy="768085"/>
          </a:xfrm>
          <a:prstGeom prst="rect">
            <a:avLst/>
          </a:prstGeom>
        </p:spPr>
        <p:txBody>
          <a:bodyPr vert="horz" wrap="square" lIns="0" tIns="0" rIns="0" bIns="0" rtlCol="0">
            <a:noAutofit/>
          </a:bodyPr>
          <a:lstStyle/>
          <a:p>
            <a:pPr marL="0" marR="0" lvl="0" indent="0" algn="ctr" defTabSz="1219170" rtl="0" eaLnBrk="1" fontAlgn="auto" latinLnBrk="0" hangingPunct="1">
              <a:lnSpc>
                <a:spcPct val="9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ranklin Gothic Book"/>
                <a:ea typeface="+mn-ea"/>
                <a:cs typeface="+mn-cs"/>
              </a:rPr>
              <a:t>Mainly multi-sport (</a:t>
            </a:r>
            <a:r>
              <a:rPr kumimoji="0" lang="en-GB" sz="2400" b="0" i="1" u="none" strike="noStrike" kern="1200" cap="none" spc="0" normalizeH="0" baseline="0" noProof="0" dirty="0">
                <a:ln>
                  <a:noFill/>
                </a:ln>
                <a:solidFill>
                  <a:prstClr val="black"/>
                </a:solidFill>
                <a:effectLst/>
                <a:uLnTx/>
                <a:uFillTx/>
                <a:latin typeface="Franklin Gothic Book"/>
                <a:ea typeface="+mn-ea"/>
                <a:cs typeface="+mn-cs"/>
              </a:rPr>
              <a:t>k</a:t>
            </a:r>
            <a:r>
              <a:rPr kumimoji="0" lang="en-GB" sz="2400" b="0" i="0" u="none" strike="noStrike" kern="1200" cap="none" spc="0" normalizeH="0" baseline="0" noProof="0" dirty="0">
                <a:ln>
                  <a:noFill/>
                </a:ln>
                <a:solidFill>
                  <a:prstClr val="black"/>
                </a:solidFill>
                <a:effectLst/>
                <a:uLnTx/>
                <a:uFillTx/>
                <a:latin typeface="Franklin Gothic Book"/>
                <a:ea typeface="+mn-ea"/>
                <a:cs typeface="+mn-cs"/>
              </a:rPr>
              <a:t> = 69) or soccer (</a:t>
            </a:r>
            <a:r>
              <a:rPr kumimoji="0" lang="en-GB" sz="2400" b="0" i="1" u="none" strike="noStrike" kern="1200" cap="none" spc="0" normalizeH="0" baseline="0" noProof="0" dirty="0">
                <a:ln>
                  <a:noFill/>
                </a:ln>
                <a:solidFill>
                  <a:prstClr val="black"/>
                </a:solidFill>
                <a:effectLst/>
                <a:uLnTx/>
                <a:uFillTx/>
                <a:latin typeface="Franklin Gothic Book"/>
                <a:ea typeface="+mn-ea"/>
                <a:cs typeface="+mn-cs"/>
              </a:rPr>
              <a:t>k</a:t>
            </a:r>
            <a:r>
              <a:rPr kumimoji="0" lang="en-GB" sz="2400" b="0" i="0" u="none" strike="noStrike" kern="1200" cap="none" spc="0" normalizeH="0" baseline="0" noProof="0" dirty="0">
                <a:ln>
                  <a:noFill/>
                </a:ln>
                <a:solidFill>
                  <a:prstClr val="black"/>
                </a:solidFill>
                <a:effectLst/>
                <a:uLnTx/>
                <a:uFillTx/>
                <a:latin typeface="Franklin Gothic Book"/>
                <a:ea typeface="+mn-ea"/>
                <a:cs typeface="+mn-cs"/>
              </a:rPr>
              <a:t> = 28)</a:t>
            </a:r>
          </a:p>
        </p:txBody>
      </p:sp>
      <p:sp>
        <p:nvSpPr>
          <p:cNvPr id="16" name="TextBox 15">
            <a:extLst>
              <a:ext uri="{FF2B5EF4-FFF2-40B4-BE49-F238E27FC236}">
                <a16:creationId xmlns:a16="http://schemas.microsoft.com/office/drawing/2014/main" id="{063F661A-C297-846E-F049-44DEF8A0501F}"/>
              </a:ext>
            </a:extLst>
          </p:cNvPr>
          <p:cNvSpPr txBox="1"/>
          <p:nvPr/>
        </p:nvSpPr>
        <p:spPr>
          <a:xfrm>
            <a:off x="7577908" y="3465792"/>
            <a:ext cx="2750371" cy="768085"/>
          </a:xfrm>
          <a:prstGeom prst="rect">
            <a:avLst/>
          </a:prstGeom>
        </p:spPr>
        <p:txBody>
          <a:bodyPr vert="horz" wrap="square" lIns="0" tIns="0" rIns="0" bIns="0" rtlCol="0">
            <a:noAutofit/>
          </a:bodyPr>
          <a:lstStyle/>
          <a:p>
            <a:pPr marL="0" marR="0" lvl="0" indent="0" algn="ctr" defTabSz="1219170" rtl="0" eaLnBrk="1" fontAlgn="auto" latinLnBrk="0" hangingPunct="1">
              <a:lnSpc>
                <a:spcPct val="9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Franklin Gothic Book"/>
                <a:ea typeface="+mn-ea"/>
                <a:cs typeface="+mn-cs"/>
              </a:rPr>
              <a:t>12.4% of </a:t>
            </a:r>
            <a:r>
              <a:rPr kumimoji="0" lang="fr-FR" sz="2400" b="0" i="0" u="none" strike="noStrike" kern="1200" cap="none" spc="0" normalizeH="0" baseline="0" noProof="0" dirty="0" err="1">
                <a:ln>
                  <a:noFill/>
                </a:ln>
                <a:solidFill>
                  <a:prstClr val="black"/>
                </a:solidFill>
                <a:effectLst/>
                <a:uLnTx/>
                <a:uFillTx/>
                <a:latin typeface="Franklin Gothic Book"/>
                <a:ea typeface="+mn-ea"/>
                <a:cs typeface="+mn-cs"/>
              </a:rPr>
              <a:t>studies</a:t>
            </a:r>
            <a:r>
              <a:rPr kumimoji="0" lang="fr-FR" sz="2400" b="0" i="0" u="none" strike="noStrike" kern="1200" cap="none" spc="0" normalizeH="0" baseline="0" noProof="0" dirty="0">
                <a:ln>
                  <a:noFill/>
                </a:ln>
                <a:solidFill>
                  <a:prstClr val="black"/>
                </a:solidFill>
                <a:effectLst/>
                <a:uLnTx/>
                <a:uFillTx/>
                <a:latin typeface="Franklin Gothic Book"/>
                <a:ea typeface="+mn-ea"/>
                <a:cs typeface="+mn-cs"/>
              </a:rPr>
              <a:t> </a:t>
            </a:r>
            <a:r>
              <a:rPr kumimoji="0" lang="fr-FR" sz="2400" b="0" i="0" u="none" strike="noStrike" kern="1200" cap="none" spc="0" normalizeH="0" baseline="0" noProof="0" dirty="0" err="1">
                <a:ln>
                  <a:noFill/>
                </a:ln>
                <a:solidFill>
                  <a:prstClr val="black"/>
                </a:solidFill>
                <a:effectLst/>
                <a:uLnTx/>
                <a:uFillTx/>
                <a:latin typeface="Franklin Gothic Book"/>
                <a:ea typeface="+mn-ea"/>
                <a:cs typeface="+mn-cs"/>
              </a:rPr>
              <a:t>collected</a:t>
            </a:r>
            <a:r>
              <a:rPr kumimoji="0" lang="fr-FR" sz="2400" b="0" i="0" u="none" strike="noStrike" kern="1200" cap="none" spc="0" normalizeH="0" baseline="0" noProof="0" dirty="0">
                <a:ln>
                  <a:noFill/>
                </a:ln>
                <a:solidFill>
                  <a:prstClr val="black"/>
                </a:solidFill>
                <a:effectLst/>
                <a:uLnTx/>
                <a:uFillTx/>
                <a:latin typeface="Franklin Gothic Book"/>
                <a:ea typeface="+mn-ea"/>
                <a:cs typeface="+mn-cs"/>
              </a:rPr>
              <a:t> data </a:t>
            </a:r>
            <a:r>
              <a:rPr kumimoji="0" lang="fr-FR" sz="2400" b="0" i="0" u="none" strike="noStrike" kern="1200" cap="none" spc="0" normalizeH="0" baseline="0" noProof="0" dirty="0" err="1">
                <a:ln>
                  <a:noFill/>
                </a:ln>
                <a:solidFill>
                  <a:prstClr val="black"/>
                </a:solidFill>
                <a:effectLst/>
                <a:uLnTx/>
                <a:uFillTx/>
                <a:latin typeface="Franklin Gothic Book"/>
                <a:ea typeface="+mn-ea"/>
                <a:cs typeface="+mn-cs"/>
              </a:rPr>
              <a:t>during</a:t>
            </a:r>
            <a:r>
              <a:rPr kumimoji="0" lang="fr-FR" sz="2400" b="0" i="0" u="none" strike="noStrike" kern="1200" cap="none" spc="0" normalizeH="0" baseline="0" noProof="0" dirty="0">
                <a:ln>
                  <a:noFill/>
                </a:ln>
                <a:solidFill>
                  <a:prstClr val="black"/>
                </a:solidFill>
                <a:effectLst/>
                <a:uLnTx/>
                <a:uFillTx/>
                <a:latin typeface="Franklin Gothic Book"/>
                <a:ea typeface="+mn-ea"/>
                <a:cs typeface="+mn-cs"/>
              </a:rPr>
              <a:t> the Covid-19 </a:t>
            </a:r>
            <a:r>
              <a:rPr kumimoji="0" lang="fr-FR" sz="2400" b="0" i="0" u="none" strike="noStrike" kern="1200" cap="none" spc="0" normalizeH="0" baseline="0" noProof="0" dirty="0" err="1">
                <a:ln>
                  <a:noFill/>
                </a:ln>
                <a:solidFill>
                  <a:prstClr val="black"/>
                </a:solidFill>
                <a:effectLst/>
                <a:uLnTx/>
                <a:uFillTx/>
                <a:latin typeface="Franklin Gothic Book"/>
                <a:ea typeface="+mn-ea"/>
                <a:cs typeface="+mn-cs"/>
              </a:rPr>
              <a:t>pandemic</a:t>
            </a:r>
            <a:endParaRPr kumimoji="0" lang="fr-FR" sz="2400" b="0" i="0" u="none" strike="noStrike" kern="1200" cap="none" spc="0" normalizeH="0" baseline="0" noProof="0" dirty="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2569372743"/>
      </p:ext>
    </p:extLst>
  </p:cSld>
  <p:clrMapOvr>
    <a:masterClrMapping/>
  </p:clrMapOvr>
  <mc:AlternateContent xmlns:mc="http://schemas.openxmlformats.org/markup-compatibility/2006" xmlns:p14="http://schemas.microsoft.com/office/powerpoint/2010/main">
    <mc:Choice Requires="p14">
      <p:transition spd="slow" p14:dur="2000" advTm="71171"/>
    </mc:Choice>
    <mc:Fallback xmlns="">
      <p:transition spd="slow" advTm="7117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034FBBA-FF69-CD3C-AEC9-9B378AAFCFC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F31FFDA-614A-EC36-E22F-603699D41517}"/>
              </a:ext>
            </a:extLst>
          </p:cNvPr>
          <p:cNvSpPr txBox="1"/>
          <p:nvPr/>
        </p:nvSpPr>
        <p:spPr>
          <a:xfrm>
            <a:off x="453299" y="5755051"/>
            <a:ext cx="70623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More than 80% of our research was judged to be internationally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GoudyOldSty" panose="02020502050305020303" pitchFamily="18" charset="77"/>
                <a:ea typeface="+mn-ea"/>
                <a:cs typeface="+mn-cs"/>
              </a:rPr>
              <a:t>excellent or world-leading in the latest Research Excellence Framework</a:t>
            </a:r>
          </a:p>
        </p:txBody>
      </p:sp>
      <p:graphicFrame>
        <p:nvGraphicFramePr>
          <p:cNvPr id="3" name="Chart 2">
            <a:extLst>
              <a:ext uri="{FF2B5EF4-FFF2-40B4-BE49-F238E27FC236}">
                <a16:creationId xmlns:a16="http://schemas.microsoft.com/office/drawing/2014/main" id="{B5A5FB03-7CFC-D572-F307-D07601F94DCA}"/>
              </a:ext>
            </a:extLst>
          </p:cNvPr>
          <p:cNvGraphicFramePr/>
          <p:nvPr>
            <p:extLst>
              <p:ext uri="{D42A27DB-BD31-4B8C-83A1-F6EECF244321}">
                <p14:modId xmlns:p14="http://schemas.microsoft.com/office/powerpoint/2010/main" val="2307167432"/>
              </p:ext>
            </p:extLst>
          </p:nvPr>
        </p:nvGraphicFramePr>
        <p:xfrm>
          <a:off x="348848" y="939416"/>
          <a:ext cx="5246139" cy="4378058"/>
        </p:xfrm>
        <a:graphic>
          <a:graphicData uri="http://schemas.openxmlformats.org/drawingml/2006/chart">
            <c:chart xmlns:c="http://schemas.openxmlformats.org/drawingml/2006/chart" xmlns:r="http://schemas.openxmlformats.org/officeDocument/2006/relationships" r:id="rId4"/>
          </a:graphicData>
        </a:graphic>
      </p:graphicFrame>
      <p:sp>
        <p:nvSpPr>
          <p:cNvPr id="18" name="Rectangle: Rounded Corners 17">
            <a:extLst>
              <a:ext uri="{FF2B5EF4-FFF2-40B4-BE49-F238E27FC236}">
                <a16:creationId xmlns:a16="http://schemas.microsoft.com/office/drawing/2014/main" id="{6D5EF56D-C50E-8CC4-7550-1484EFB14E0F}"/>
              </a:ext>
            </a:extLst>
          </p:cNvPr>
          <p:cNvSpPr/>
          <p:nvPr/>
        </p:nvSpPr>
        <p:spPr>
          <a:xfrm>
            <a:off x="6415043" y="1690688"/>
            <a:ext cx="4118701" cy="2333163"/>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No published interventions targeting loneliness in sport</a:t>
            </a:r>
          </a:p>
        </p:txBody>
      </p:sp>
      <p:sp>
        <p:nvSpPr>
          <p:cNvPr id="19" name="Text Placeholder 2">
            <a:extLst>
              <a:ext uri="{FF2B5EF4-FFF2-40B4-BE49-F238E27FC236}">
                <a16:creationId xmlns:a16="http://schemas.microsoft.com/office/drawing/2014/main" id="{95DA2627-DA01-C0B4-30EA-D410AA05EA90}"/>
              </a:ext>
            </a:extLst>
          </p:cNvPr>
          <p:cNvSpPr>
            <a:spLocks noGrp="1"/>
          </p:cNvSpPr>
          <p:nvPr>
            <p:ph type="body" sz="quarter" idx="10"/>
          </p:nvPr>
        </p:nvSpPr>
        <p:spPr>
          <a:xfrm>
            <a:off x="492340" y="357830"/>
            <a:ext cx="11699659" cy="810334"/>
          </a:xfrm>
        </p:spPr>
        <p:txBody>
          <a:bodyPr>
            <a:noAutofit/>
          </a:bodyPr>
          <a:lstStyle/>
          <a:p>
            <a:r>
              <a:rPr lang="en-GB" sz="3600" dirty="0">
                <a:solidFill>
                  <a:srgbClr val="1A999F"/>
                </a:solidFill>
                <a:latin typeface="GoudyOldSty" panose="02020502050305020303" pitchFamily="18" charset="77"/>
                <a:cs typeface="Arial" panose="020B0604020202020204" pitchFamily="34" charset="0"/>
              </a:rPr>
              <a:t>Methods</a:t>
            </a:r>
          </a:p>
        </p:txBody>
      </p:sp>
    </p:spTree>
    <p:extLst>
      <p:ext uri="{BB962C8B-B14F-4D97-AF65-F5344CB8AC3E}">
        <p14:creationId xmlns:p14="http://schemas.microsoft.com/office/powerpoint/2010/main" val="59624453"/>
      </p:ext>
    </p:extLst>
  </p:cSld>
  <p:clrMapOvr>
    <a:masterClrMapping/>
  </p:clrMapOvr>
  <mc:AlternateContent xmlns:mc="http://schemas.openxmlformats.org/markup-compatibility/2006">
    <mc:Choice xmlns:p14="http://schemas.microsoft.com/office/powerpoint/2010/main" Requires="p14">
      <p:transition spd="slow" p14:dur="2000" advTm="71171"/>
    </mc:Choice>
    <mc:Fallback>
      <p:transition spd="slow" advTm="71171"/>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261</TotalTime>
  <Words>1585</Words>
  <Application>Microsoft Office PowerPoint</Application>
  <PresentationFormat>Widescreen</PresentationFormat>
  <Paragraphs>187</Paragraphs>
  <Slides>22</Slides>
  <Notes>19</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22</vt:i4>
      </vt:variant>
    </vt:vector>
  </HeadingPairs>
  <TitlesOfParts>
    <vt:vector size="36" baseType="lpstr">
      <vt:lpstr>Arial</vt:lpstr>
      <vt:lpstr>GoudyOldSty</vt:lpstr>
      <vt:lpstr>Aptos Display</vt:lpstr>
      <vt:lpstr>Helvetica 55 Roman</vt:lpstr>
      <vt:lpstr>Calibri</vt:lpstr>
      <vt:lpstr>Calibri Light</vt:lpstr>
      <vt:lpstr>Franklin Gothic Book</vt:lpstr>
      <vt:lpstr>Canva Sans Bold</vt:lpstr>
      <vt:lpstr>Helvetica Neue</vt:lpstr>
      <vt:lpstr>Canva Sans</vt:lpstr>
      <vt:lpstr>Aptos</vt:lpstr>
      <vt:lpstr>Office Theme</vt:lpstr>
      <vt:lpstr>1_Office Theme</vt:lpstr>
      <vt:lpstr>2_Office Theme</vt:lpstr>
      <vt:lpstr>Beyond the Game: Understanding Loneliness in Sport</vt:lpstr>
      <vt:lpstr>Sport</vt:lpstr>
      <vt:lpstr>Or a lonely place (for some)?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Loneliness in sport: A systematic mixed studies review</dc:title>
  <dc:creator>Trish Jackman</dc:creator>
  <cp:lastModifiedBy>Trish Jackman</cp:lastModifiedBy>
  <cp:revision>4</cp:revision>
  <dcterms:created xsi:type="dcterms:W3CDTF">2024-05-28T15:43:27Z</dcterms:created>
  <dcterms:modified xsi:type="dcterms:W3CDTF">2025-04-02T14:27:47Z</dcterms:modified>
</cp:coreProperties>
</file>